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 Id="rId5"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9" r:id="rId4"/>
  </p:sldMasterIdLst>
  <p:notesMasterIdLst>
    <p:notesMasterId r:id="rId82"/>
  </p:notesMasterIdLst>
  <p:handoutMasterIdLst>
    <p:handoutMasterId r:id="rId83"/>
  </p:handoutMasterIdLst>
  <p:sldIdLst>
    <p:sldId id="383" r:id="rId5"/>
    <p:sldId id="514" r:id="rId6"/>
    <p:sldId id="515" r:id="rId7"/>
    <p:sldId id="516" r:id="rId8"/>
    <p:sldId id="517" r:id="rId9"/>
    <p:sldId id="536" r:id="rId10"/>
    <p:sldId id="539" r:id="rId11"/>
    <p:sldId id="537" r:id="rId12"/>
    <p:sldId id="540" r:id="rId13"/>
    <p:sldId id="538" r:id="rId14"/>
    <p:sldId id="551" r:id="rId15"/>
    <p:sldId id="541" r:id="rId16"/>
    <p:sldId id="542" r:id="rId17"/>
    <p:sldId id="543" r:id="rId18"/>
    <p:sldId id="518" r:id="rId19"/>
    <p:sldId id="533" r:id="rId20"/>
    <p:sldId id="559" r:id="rId21"/>
    <p:sldId id="519" r:id="rId22"/>
    <p:sldId id="522" r:id="rId23"/>
    <p:sldId id="531" r:id="rId24"/>
    <p:sldId id="532" r:id="rId25"/>
    <p:sldId id="523" r:id="rId26"/>
    <p:sldId id="560" r:id="rId27"/>
    <p:sldId id="525" r:id="rId28"/>
    <p:sldId id="526" r:id="rId29"/>
    <p:sldId id="529" r:id="rId30"/>
    <p:sldId id="530" r:id="rId31"/>
    <p:sldId id="416" r:id="rId32"/>
    <p:sldId id="512" r:id="rId33"/>
    <p:sldId id="513" r:id="rId34"/>
    <p:sldId id="528" r:id="rId35"/>
    <p:sldId id="534" r:id="rId36"/>
    <p:sldId id="535" r:id="rId37"/>
    <p:sldId id="561" r:id="rId38"/>
    <p:sldId id="562" r:id="rId39"/>
    <p:sldId id="563" r:id="rId40"/>
    <p:sldId id="564" r:id="rId41"/>
    <p:sldId id="565" r:id="rId42"/>
    <p:sldId id="566" r:id="rId43"/>
    <p:sldId id="567" r:id="rId44"/>
    <p:sldId id="568" r:id="rId45"/>
    <p:sldId id="569" r:id="rId46"/>
    <p:sldId id="570" r:id="rId47"/>
    <p:sldId id="571" r:id="rId48"/>
    <p:sldId id="572" r:id="rId49"/>
    <p:sldId id="573" r:id="rId50"/>
    <p:sldId id="574" r:id="rId51"/>
    <p:sldId id="575" r:id="rId52"/>
    <p:sldId id="576" r:id="rId53"/>
    <p:sldId id="577" r:id="rId54"/>
    <p:sldId id="578" r:id="rId55"/>
    <p:sldId id="579" r:id="rId56"/>
    <p:sldId id="524" r:id="rId57"/>
    <p:sldId id="581" r:id="rId58"/>
    <p:sldId id="582" r:id="rId59"/>
    <p:sldId id="583" r:id="rId60"/>
    <p:sldId id="584" r:id="rId61"/>
    <p:sldId id="585" r:id="rId62"/>
    <p:sldId id="586" r:id="rId63"/>
    <p:sldId id="587" r:id="rId64"/>
    <p:sldId id="588" r:id="rId65"/>
    <p:sldId id="589" r:id="rId66"/>
    <p:sldId id="590" r:id="rId67"/>
    <p:sldId id="604" r:id="rId68"/>
    <p:sldId id="605" r:id="rId69"/>
    <p:sldId id="606" r:id="rId70"/>
    <p:sldId id="591" r:id="rId71"/>
    <p:sldId id="592" r:id="rId72"/>
    <p:sldId id="593" r:id="rId73"/>
    <p:sldId id="594" r:id="rId74"/>
    <p:sldId id="595" r:id="rId75"/>
    <p:sldId id="596" r:id="rId76"/>
    <p:sldId id="597" r:id="rId77"/>
    <p:sldId id="598" r:id="rId78"/>
    <p:sldId id="599" r:id="rId79"/>
    <p:sldId id="600" r:id="rId80"/>
    <p:sldId id="601" r:id="rId81"/>
  </p:sldIdLst>
  <p:sldSz cx="9906000" cy="6858000" type="A4"/>
  <p:notesSz cx="6858000" cy="9144000"/>
  <p:embeddedFontLst>
    <p:embeddedFont>
      <p:font typeface="맑은 고딕" panose="020B0503020000020004" pitchFamily="50" charset="-127"/>
      <p:regular r:id="rId84"/>
      <p:bold r:id="rId85"/>
    </p:embeddedFont>
  </p:embeddedFontLst>
  <p:defaultTextStyle>
    <a:defPPr>
      <a:defRPr lang="ko-KR"/>
    </a:defPPr>
    <a:lvl1pPr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1pPr>
    <a:lvl2pPr marL="4572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2pPr>
    <a:lvl3pPr marL="9144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3pPr>
    <a:lvl4pPr marL="13716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4pPr>
    <a:lvl5pPr marL="18288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5pPr>
    <a:lvl6pPr marL="2286000" algn="l" defTabSz="914400" rtl="0" eaLnBrk="1" latinLnBrk="1" hangingPunct="1">
      <a:defRPr kumimoji="1" sz="800" kern="1200">
        <a:solidFill>
          <a:srgbClr val="808080"/>
        </a:solidFill>
        <a:latin typeface="Arial" pitchFamily="34" charset="0"/>
        <a:ea typeface="맑은 고딕" pitchFamily="50" charset="-127"/>
        <a:cs typeface="+mn-cs"/>
      </a:defRPr>
    </a:lvl6pPr>
    <a:lvl7pPr marL="2743200" algn="l" defTabSz="914400" rtl="0" eaLnBrk="1" latinLnBrk="1" hangingPunct="1">
      <a:defRPr kumimoji="1" sz="800" kern="1200">
        <a:solidFill>
          <a:srgbClr val="808080"/>
        </a:solidFill>
        <a:latin typeface="Arial" pitchFamily="34" charset="0"/>
        <a:ea typeface="맑은 고딕" pitchFamily="50" charset="-127"/>
        <a:cs typeface="+mn-cs"/>
      </a:defRPr>
    </a:lvl7pPr>
    <a:lvl8pPr marL="3200400" algn="l" defTabSz="914400" rtl="0" eaLnBrk="1" latinLnBrk="1" hangingPunct="1">
      <a:defRPr kumimoji="1" sz="800" kern="1200">
        <a:solidFill>
          <a:srgbClr val="808080"/>
        </a:solidFill>
        <a:latin typeface="Arial" pitchFamily="34" charset="0"/>
        <a:ea typeface="맑은 고딕" pitchFamily="50" charset="-127"/>
        <a:cs typeface="+mn-cs"/>
      </a:defRPr>
    </a:lvl8pPr>
    <a:lvl9pPr marL="3657600" algn="l" defTabSz="914400" rtl="0" eaLnBrk="1" latinLnBrk="1" hangingPunct="1">
      <a:defRPr kumimoji="1" sz="800" kern="1200">
        <a:solidFill>
          <a:srgbClr val="808080"/>
        </a:solidFill>
        <a:latin typeface="Arial" pitchFamily="34" charset="0"/>
        <a:ea typeface="맑은 고딕" pitchFamily="50" charset="-127"/>
        <a:cs typeface="+mn-cs"/>
      </a:defRPr>
    </a:lvl9pPr>
  </p:defaultTextStyle>
  <p:extLst>
    <p:ext uri="{521415D9-36F7-43E2-AB2F-B90AF26B5E84}">
      <p14:sectionLst xmlns:p14="http://schemas.microsoft.com/office/powerpoint/2010/main">
        <p14:section name="기본 구역" id="{1195DF8C-3CD5-427D-9EEE-EAF351A59E12}">
          <p14:sldIdLst>
            <p14:sldId id="383"/>
          </p14:sldIdLst>
        </p14:section>
        <p14:section name="PC" id="{84F424D0-6031-4470-9332-3A643E0B247E}">
          <p14:sldIdLst>
            <p14:sldId id="514"/>
            <p14:sldId id="515"/>
            <p14:sldId id="516"/>
            <p14:sldId id="517"/>
            <p14:sldId id="536"/>
            <p14:sldId id="539"/>
            <p14:sldId id="537"/>
            <p14:sldId id="540"/>
            <p14:sldId id="538"/>
            <p14:sldId id="551"/>
            <p14:sldId id="541"/>
            <p14:sldId id="542"/>
            <p14:sldId id="543"/>
            <p14:sldId id="518"/>
            <p14:sldId id="533"/>
            <p14:sldId id="559"/>
            <p14:sldId id="519"/>
            <p14:sldId id="522"/>
            <p14:sldId id="531"/>
            <p14:sldId id="532"/>
            <p14:sldId id="523"/>
            <p14:sldId id="560"/>
            <p14:sldId id="525"/>
            <p14:sldId id="526"/>
            <p14:sldId id="529"/>
            <p14:sldId id="530"/>
            <p14:sldId id="416"/>
            <p14:sldId id="512"/>
            <p14:sldId id="513"/>
            <p14:sldId id="528"/>
            <p14:sldId id="534"/>
            <p14:sldId id="535"/>
          </p14:sldIdLst>
        </p14:section>
        <p14:section name="Mobile" id="{B39A04F6-556F-4D9A-8C3E-E98D681E6DEB}">
          <p14:sldIdLst>
            <p14:sldId id="561"/>
            <p14:sldId id="562"/>
            <p14:sldId id="563"/>
            <p14:sldId id="564"/>
            <p14:sldId id="565"/>
            <p14:sldId id="566"/>
            <p14:sldId id="567"/>
            <p14:sldId id="568"/>
            <p14:sldId id="569"/>
            <p14:sldId id="570"/>
            <p14:sldId id="571"/>
            <p14:sldId id="572"/>
            <p14:sldId id="573"/>
            <p14:sldId id="574"/>
            <p14:sldId id="575"/>
            <p14:sldId id="576"/>
            <p14:sldId id="577"/>
            <p14:sldId id="578"/>
            <p14:sldId id="579"/>
            <p14:sldId id="524"/>
            <p14:sldId id="581"/>
            <p14:sldId id="582"/>
            <p14:sldId id="583"/>
            <p14:sldId id="584"/>
            <p14:sldId id="585"/>
            <p14:sldId id="586"/>
            <p14:sldId id="587"/>
            <p14:sldId id="588"/>
            <p14:sldId id="589"/>
            <p14:sldId id="590"/>
          </p14:sldIdLst>
        </p14:section>
        <p14:section name="Appendix" id="{77212D75-AECB-478A-83DF-6C900CCF846D}">
          <p14:sldIdLst>
            <p14:sldId id="604"/>
            <p14:sldId id="605"/>
            <p14:sldId id="606"/>
            <p14:sldId id="591"/>
            <p14:sldId id="592"/>
            <p14:sldId id="593"/>
            <p14:sldId id="594"/>
            <p14:sldId id="595"/>
            <p14:sldId id="596"/>
            <p14:sldId id="597"/>
            <p14:sldId id="598"/>
            <p14:sldId id="599"/>
            <p14:sldId id="600"/>
            <p14:sldId id="601"/>
          </p14:sldIdLst>
        </p14:section>
      </p14:sectionLst>
    </p:ext>
    <p:ext uri="{EFAFB233-063F-42B5-8137-9DF3F51BA10A}">
      <p15:sldGuideLst xmlns:p15="http://schemas.microsoft.com/office/powerpoint/2012/main">
        <p15:guide id="1" orient="horz" pos="4156">
          <p15:clr>
            <a:srgbClr val="A4A3A4"/>
          </p15:clr>
        </p15:guide>
        <p15:guide id="4" orient="horz" pos="4088">
          <p15:clr>
            <a:srgbClr val="A4A3A4"/>
          </p15:clr>
        </p15:guide>
        <p15:guide id="5" pos="6091">
          <p15:clr>
            <a:srgbClr val="A4A3A4"/>
          </p15:clr>
        </p15:guide>
        <p15:guide id="6" pos="149">
          <p15:clr>
            <a:srgbClr val="A4A3A4"/>
          </p15:clr>
        </p15:guide>
        <p15:guide id="7" pos="3143"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507D"/>
    <a:srgbClr val="0000FF"/>
    <a:srgbClr val="03477F"/>
    <a:srgbClr val="8FCCF5"/>
    <a:srgbClr val="1594EB"/>
    <a:srgbClr val="C1E9FF"/>
    <a:srgbClr val="2C83CA"/>
    <a:srgbClr val="4EAEF0"/>
    <a:srgbClr val="206CB8"/>
    <a:srgbClr val="BDE1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088007-1A0C-431B-A866-320F0DB84087}" v="22" dt="2025-10-27T22:52:15.899"/>
    <p1510:client id="{E8A3FC01-4AED-4ACF-9D0A-D799A247FFBE}" v="682" dt="2025-10-28T08:16:10.789"/>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p:scale>
          <a:sx n="75" d="100"/>
          <a:sy n="75" d="100"/>
        </p:scale>
        <p:origin x="768" y="-344"/>
      </p:cViewPr>
      <p:guideLst>
        <p:guide orient="horz" pos="4156"/>
        <p:guide orient="horz" pos="4088"/>
        <p:guide pos="6091"/>
        <p:guide pos="149"/>
        <p:guide pos="3143"/>
      </p:guideLst>
    </p:cSldViewPr>
  </p:slideViewPr>
  <p:notesTextViewPr>
    <p:cViewPr>
      <p:scale>
        <a:sx n="1" d="1"/>
        <a:sy n="1" d="1"/>
      </p:scale>
      <p:origin x="0" y="0"/>
    </p:cViewPr>
  </p:notesTextViewPr>
  <p:notesViewPr>
    <p:cSldViewPr showGuides="1">
      <p:cViewPr varScale="1">
        <p:scale>
          <a:sx n="66" d="100"/>
          <a:sy n="66" d="100"/>
        </p:scale>
        <p:origin x="0" y="0"/>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1.fntdata"/><Relationship Id="rId89"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microsoft.com/office/2016/11/relationships/changesInfo" Target="changesInfos/changesInfo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font" Target="fonts/font2.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handoutMaster" Target="handoutMasters/handoutMaster1.xml"/><Relationship Id="rId88" Type="http://schemas.openxmlformats.org/officeDocument/2006/relationships/theme" Target="theme/theme1.xml"/><Relationship Id="rId9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notesMaster" Target="notesMasters/notesMaster1.xml"/><Relationship Id="rId19"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이현수(Lee, Hyun-Soo)" userId="9c4408d5-ca05-4ac3-bc22-721bf0e55a83" providerId="ADAL" clId="{2D4AA42C-1B49-4A74-BBBC-7618CD8DB7CC}"/>
    <pc:docChg chg="undo custSel addSld delSld modSld addSection modSection">
      <pc:chgData name="이현수(Lee, Hyun-Soo)" userId="9c4408d5-ca05-4ac3-bc22-721bf0e55a83" providerId="ADAL" clId="{2D4AA42C-1B49-4A74-BBBC-7618CD8DB7CC}" dt="2025-10-28T08:16:10.789" v="1143"/>
      <pc:docMkLst>
        <pc:docMk/>
      </pc:docMkLst>
      <pc:sldChg chg="modSp mod">
        <pc:chgData name="이현수(Lee, Hyun-Soo)" userId="9c4408d5-ca05-4ac3-bc22-721bf0e55a83" providerId="ADAL" clId="{2D4AA42C-1B49-4A74-BBBC-7618CD8DB7CC}" dt="2025-10-28T07:06:26.615" v="386" actId="20577"/>
        <pc:sldMkLst>
          <pc:docMk/>
          <pc:sldMk cId="3759269549" sldId="383"/>
        </pc:sldMkLst>
        <pc:spChg chg="mod">
          <ac:chgData name="이현수(Lee, Hyun-Soo)" userId="9c4408d5-ca05-4ac3-bc22-721bf0e55a83" providerId="ADAL" clId="{2D4AA42C-1B49-4A74-BBBC-7618CD8DB7CC}" dt="2025-10-28T07:06:26.615" v="386" actId="20577"/>
          <ac:spMkLst>
            <pc:docMk/>
            <pc:sldMk cId="3759269549" sldId="383"/>
            <ac:spMk id="54" creationId="{7AEDBD07-E04F-4A0B-84ED-91E542D835F3}"/>
          </ac:spMkLst>
        </pc:spChg>
        <pc:spChg chg="mod">
          <ac:chgData name="이현수(Lee, Hyun-Soo)" userId="9c4408d5-ca05-4ac3-bc22-721bf0e55a83" providerId="ADAL" clId="{2D4AA42C-1B49-4A74-BBBC-7618CD8DB7CC}" dt="2025-10-28T07:06:23.268" v="382"/>
          <ac:spMkLst>
            <pc:docMk/>
            <pc:sldMk cId="3759269549" sldId="383"/>
            <ac:spMk id="55" creationId="{B78443A4-87A2-4397-B1D5-F924D6A87B61}"/>
          </ac:spMkLst>
        </pc:spChg>
        <pc:spChg chg="mod">
          <ac:chgData name="이현수(Lee, Hyun-Soo)" userId="9c4408d5-ca05-4ac3-bc22-721bf0e55a83" providerId="ADAL" clId="{2D4AA42C-1B49-4A74-BBBC-7618CD8DB7CC}" dt="2025-10-28T07:06:23.268" v="382"/>
          <ac:spMkLst>
            <pc:docMk/>
            <pc:sldMk cId="3759269549" sldId="383"/>
            <ac:spMk id="61" creationId="{00000000-0000-0000-0000-000000000000}"/>
          </ac:spMkLst>
        </pc:spChg>
        <pc:grpChg chg="mod">
          <ac:chgData name="이현수(Lee, Hyun-Soo)" userId="9c4408d5-ca05-4ac3-bc22-721bf0e55a83" providerId="ADAL" clId="{2D4AA42C-1B49-4A74-BBBC-7618CD8DB7CC}" dt="2025-10-28T07:06:23.268" v="382"/>
          <ac:grpSpMkLst>
            <pc:docMk/>
            <pc:sldMk cId="3759269549" sldId="383"/>
            <ac:grpSpMk id="7" creationId="{B723D954-D647-4868-B742-551A0E7B7DD7}"/>
          </ac:grpSpMkLst>
        </pc:grpChg>
      </pc:sldChg>
      <pc:sldChg chg="addSp delSp modSp mod">
        <pc:chgData name="이현수(Lee, Hyun-Soo)" userId="9c4408d5-ca05-4ac3-bc22-721bf0e55a83" providerId="ADAL" clId="{2D4AA42C-1B49-4A74-BBBC-7618CD8DB7CC}" dt="2025-10-28T07:26:24.948" v="434" actId="20577"/>
        <pc:sldMkLst>
          <pc:docMk/>
          <pc:sldMk cId="3316159669" sldId="514"/>
        </pc:sldMkLst>
        <pc:spChg chg="mod">
          <ac:chgData name="이현수(Lee, Hyun-Soo)" userId="9c4408d5-ca05-4ac3-bc22-721bf0e55a83" providerId="ADAL" clId="{2D4AA42C-1B49-4A74-BBBC-7618CD8DB7CC}" dt="2025-10-28T07:26:24.948" v="434" actId="20577"/>
          <ac:spMkLst>
            <pc:docMk/>
            <pc:sldMk cId="3316159669" sldId="514"/>
            <ac:spMk id="2" creationId="{62535D0F-898B-67DD-A62D-7E8B6C16EFB9}"/>
          </ac:spMkLst>
        </pc:spChg>
        <pc:spChg chg="del">
          <ac:chgData name="이현수(Lee, Hyun-Soo)" userId="9c4408d5-ca05-4ac3-bc22-721bf0e55a83" providerId="ADAL" clId="{2D4AA42C-1B49-4A74-BBBC-7618CD8DB7CC}" dt="2025-10-28T07:05:29.718" v="377" actId="478"/>
          <ac:spMkLst>
            <pc:docMk/>
            <pc:sldMk cId="3316159669" sldId="514"/>
            <ac:spMk id="3" creationId="{40463251-7865-F488-2045-155CB50F212F}"/>
          </ac:spMkLst>
        </pc:spChg>
        <pc:spChg chg="add mod">
          <ac:chgData name="이현수(Lee, Hyun-Soo)" userId="9c4408d5-ca05-4ac3-bc22-721bf0e55a83" providerId="ADAL" clId="{2D4AA42C-1B49-4A74-BBBC-7618CD8DB7CC}" dt="2025-10-28T07:05:29.913" v="378"/>
          <ac:spMkLst>
            <pc:docMk/>
            <pc:sldMk cId="3316159669" sldId="514"/>
            <ac:spMk id="4" creationId="{C015123A-CF5D-86E4-76B2-CD51EC843E69}"/>
          </ac:spMkLst>
        </pc:spChg>
        <pc:spChg chg="add mod">
          <ac:chgData name="이현수(Lee, Hyun-Soo)" userId="9c4408d5-ca05-4ac3-bc22-721bf0e55a83" providerId="ADAL" clId="{2D4AA42C-1B49-4A74-BBBC-7618CD8DB7CC}" dt="2025-10-28T07:05:29.913" v="378"/>
          <ac:spMkLst>
            <pc:docMk/>
            <pc:sldMk cId="3316159669" sldId="514"/>
            <ac:spMk id="5" creationId="{2E716AAD-1860-1E2A-AEC2-2DECBD84799C}"/>
          </ac:spMkLst>
        </pc:spChg>
        <pc:spChg chg="del">
          <ac:chgData name="이현수(Lee, Hyun-Soo)" userId="9c4408d5-ca05-4ac3-bc22-721bf0e55a83" providerId="ADAL" clId="{2D4AA42C-1B49-4A74-BBBC-7618CD8DB7CC}" dt="2025-10-28T07:05:29.718" v="377" actId="478"/>
          <ac:spMkLst>
            <pc:docMk/>
            <pc:sldMk cId="3316159669" sldId="514"/>
            <ac:spMk id="6" creationId="{EC30035F-9673-19B4-6386-7BA286F35F45}"/>
          </ac:spMkLst>
        </pc:spChg>
        <pc:spChg chg="del">
          <ac:chgData name="이현수(Lee, Hyun-Soo)" userId="9c4408d5-ca05-4ac3-bc22-721bf0e55a83" providerId="ADAL" clId="{2D4AA42C-1B49-4A74-BBBC-7618CD8DB7CC}" dt="2025-10-28T07:05:29.718" v="377" actId="478"/>
          <ac:spMkLst>
            <pc:docMk/>
            <pc:sldMk cId="3316159669" sldId="514"/>
            <ac:spMk id="8" creationId="{E52C7D23-A9AF-2BF2-9F5E-83788227A47D}"/>
          </ac:spMkLst>
        </pc:spChg>
        <pc:spChg chg="add mod">
          <ac:chgData name="이현수(Lee, Hyun-Soo)" userId="9c4408d5-ca05-4ac3-bc22-721bf0e55a83" providerId="ADAL" clId="{2D4AA42C-1B49-4A74-BBBC-7618CD8DB7CC}" dt="2025-10-28T07:10:03.186" v="414" actId="1036"/>
          <ac:spMkLst>
            <pc:docMk/>
            <pc:sldMk cId="3316159669" sldId="514"/>
            <ac:spMk id="9" creationId="{6D719174-1159-7CDF-EDD5-FB266FE4DB5D}"/>
          </ac:spMkLst>
        </pc:spChg>
        <pc:spChg chg="mod">
          <ac:chgData name="이현수(Lee, Hyun-Soo)" userId="9c4408d5-ca05-4ac3-bc22-721bf0e55a83" providerId="ADAL" clId="{2D4AA42C-1B49-4A74-BBBC-7618CD8DB7CC}" dt="2025-10-28T07:05:41.133" v="379" actId="207"/>
          <ac:spMkLst>
            <pc:docMk/>
            <pc:sldMk cId="3316159669" sldId="514"/>
            <ac:spMk id="11" creationId="{4EF113E9-EE50-90FB-59FA-AF47E2A9111D}"/>
          </ac:spMkLst>
        </pc:spChg>
      </pc:sldChg>
      <pc:sldChg chg="addSp modSp mod">
        <pc:chgData name="이현수(Lee, Hyun-Soo)" userId="9c4408d5-ca05-4ac3-bc22-721bf0e55a83" providerId="ADAL" clId="{2D4AA42C-1B49-4A74-BBBC-7618CD8DB7CC}" dt="2025-10-28T07:26:29.446" v="435"/>
        <pc:sldMkLst>
          <pc:docMk/>
          <pc:sldMk cId="3132257306" sldId="515"/>
        </pc:sldMkLst>
        <pc:spChg chg="mod">
          <ac:chgData name="이현수(Lee, Hyun-Soo)" userId="9c4408d5-ca05-4ac3-bc22-721bf0e55a83" providerId="ADAL" clId="{2D4AA42C-1B49-4A74-BBBC-7618CD8DB7CC}" dt="2025-10-28T07:26:29.446" v="435"/>
          <ac:spMkLst>
            <pc:docMk/>
            <pc:sldMk cId="3132257306" sldId="515"/>
            <ac:spMk id="2" creationId="{5F103A70-A0D8-55C8-C4EF-EB8A0154CE4C}"/>
          </ac:spMkLst>
        </pc:spChg>
        <pc:spChg chg="add mod">
          <ac:chgData name="이현수(Lee, Hyun-Soo)" userId="9c4408d5-ca05-4ac3-bc22-721bf0e55a83" providerId="ADAL" clId="{2D4AA42C-1B49-4A74-BBBC-7618CD8DB7CC}" dt="2025-10-28T07:05:17.298" v="376"/>
          <ac:spMkLst>
            <pc:docMk/>
            <pc:sldMk cId="3132257306" sldId="515"/>
            <ac:spMk id="3" creationId="{8AE4BD33-E5A0-9F8A-4B83-6BE3674CEEB7}"/>
          </ac:spMkLst>
        </pc:spChg>
        <pc:spChg chg="add mod">
          <ac:chgData name="이현수(Lee, Hyun-Soo)" userId="9c4408d5-ca05-4ac3-bc22-721bf0e55a83" providerId="ADAL" clId="{2D4AA42C-1B49-4A74-BBBC-7618CD8DB7CC}" dt="2025-10-28T07:05:17.298" v="376"/>
          <ac:spMkLst>
            <pc:docMk/>
            <pc:sldMk cId="3132257306" sldId="515"/>
            <ac:spMk id="4" creationId="{DD191F84-4E19-7BA1-3550-1415247DDB21}"/>
          </ac:spMkLst>
        </pc:spChg>
        <pc:spChg chg="add mod">
          <ac:chgData name="이현수(Lee, Hyun-Soo)" userId="9c4408d5-ca05-4ac3-bc22-721bf0e55a83" providerId="ADAL" clId="{2D4AA42C-1B49-4A74-BBBC-7618CD8DB7CC}" dt="2025-10-28T07:05:17.298" v="376"/>
          <ac:spMkLst>
            <pc:docMk/>
            <pc:sldMk cId="3132257306" sldId="515"/>
            <ac:spMk id="5" creationId="{ACC76012-D677-B5FF-2A3D-FF910CDE8D0F}"/>
          </ac:spMkLst>
        </pc:spChg>
        <pc:spChg chg="mod">
          <ac:chgData name="이현수(Lee, Hyun-Soo)" userId="9c4408d5-ca05-4ac3-bc22-721bf0e55a83" providerId="ADAL" clId="{2D4AA42C-1B49-4A74-BBBC-7618CD8DB7CC}" dt="2025-10-28T07:05:44.188" v="380" actId="207"/>
          <ac:spMkLst>
            <pc:docMk/>
            <pc:sldMk cId="3132257306" sldId="515"/>
            <ac:spMk id="11" creationId="{BE407418-3236-8A58-5CB9-EE9E951287C9}"/>
          </ac:spMkLst>
        </pc:spChg>
      </pc:sldChg>
      <pc:sldChg chg="addSp delSp modSp mod">
        <pc:chgData name="이현수(Lee, Hyun-Soo)" userId="9c4408d5-ca05-4ac3-bc22-721bf0e55a83" providerId="ADAL" clId="{2D4AA42C-1B49-4A74-BBBC-7618CD8DB7CC}" dt="2025-10-16T06:29:33.789" v="33" actId="20577"/>
        <pc:sldMkLst>
          <pc:docMk/>
          <pc:sldMk cId="3264541396" sldId="517"/>
        </pc:sldMkLst>
        <pc:spChg chg="mod">
          <ac:chgData name="이현수(Lee, Hyun-Soo)" userId="9c4408d5-ca05-4ac3-bc22-721bf0e55a83" providerId="ADAL" clId="{2D4AA42C-1B49-4A74-BBBC-7618CD8DB7CC}" dt="2025-10-16T06:29:33.789" v="33" actId="20577"/>
          <ac:spMkLst>
            <pc:docMk/>
            <pc:sldMk cId="3264541396" sldId="517"/>
            <ac:spMk id="3" creationId="{920285FF-1F54-73F9-355D-43BBCBC242EE}"/>
          </ac:spMkLst>
        </pc:spChg>
        <pc:spChg chg="add mod">
          <ac:chgData name="이현수(Lee, Hyun-Soo)" userId="9c4408d5-ca05-4ac3-bc22-721bf0e55a83" providerId="ADAL" clId="{2D4AA42C-1B49-4A74-BBBC-7618CD8DB7CC}" dt="2025-10-16T06:29:07.120" v="8"/>
          <ac:spMkLst>
            <pc:docMk/>
            <pc:sldMk cId="3264541396" sldId="517"/>
            <ac:spMk id="7" creationId="{1D3BF079-37C8-5FCF-2F17-C4FA8DFEE081}"/>
          </ac:spMkLst>
        </pc:spChg>
        <pc:spChg chg="add mod">
          <ac:chgData name="이현수(Lee, Hyun-Soo)" userId="9c4408d5-ca05-4ac3-bc22-721bf0e55a83" providerId="ADAL" clId="{2D4AA42C-1B49-4A74-BBBC-7618CD8DB7CC}" dt="2025-10-16T06:29:07.120" v="8"/>
          <ac:spMkLst>
            <pc:docMk/>
            <pc:sldMk cId="3264541396" sldId="517"/>
            <ac:spMk id="9" creationId="{701E5743-8EBB-39C2-79B9-CF4BC3FB3777}"/>
          </ac:spMkLst>
        </pc:spChg>
        <pc:spChg chg="add mod">
          <ac:chgData name="이현수(Lee, Hyun-Soo)" userId="9c4408d5-ca05-4ac3-bc22-721bf0e55a83" providerId="ADAL" clId="{2D4AA42C-1B49-4A74-BBBC-7618CD8DB7CC}" dt="2025-10-16T06:29:07.120" v="8"/>
          <ac:spMkLst>
            <pc:docMk/>
            <pc:sldMk cId="3264541396" sldId="517"/>
            <ac:spMk id="10" creationId="{03357C35-1056-98E1-3A3B-B9E0A195EAA4}"/>
          </ac:spMkLst>
        </pc:spChg>
        <pc:spChg chg="add mod">
          <ac:chgData name="이현수(Lee, Hyun-Soo)" userId="9c4408d5-ca05-4ac3-bc22-721bf0e55a83" providerId="ADAL" clId="{2D4AA42C-1B49-4A74-BBBC-7618CD8DB7CC}" dt="2025-10-16T06:29:07.120" v="8"/>
          <ac:spMkLst>
            <pc:docMk/>
            <pc:sldMk cId="3264541396" sldId="517"/>
            <ac:spMk id="15" creationId="{AE3CB506-9C73-8DBE-6BF6-F950356A9E33}"/>
          </ac:spMkLst>
        </pc:spChg>
        <pc:picChg chg="add mod">
          <ac:chgData name="이현수(Lee, Hyun-Soo)" userId="9c4408d5-ca05-4ac3-bc22-721bf0e55a83" providerId="ADAL" clId="{2D4AA42C-1B49-4A74-BBBC-7618CD8DB7CC}" dt="2025-10-16T06:29:07.120" v="8"/>
          <ac:picMkLst>
            <pc:docMk/>
            <pc:sldMk cId="3264541396" sldId="517"/>
            <ac:picMk id="4" creationId="{6BCBEE0E-AB45-7DDA-852B-D9A72C7B1F01}"/>
          </ac:picMkLst>
        </pc:picChg>
      </pc:sldChg>
      <pc:sldChg chg="modSp mod">
        <pc:chgData name="이현수(Lee, Hyun-Soo)" userId="9c4408d5-ca05-4ac3-bc22-721bf0e55a83" providerId="ADAL" clId="{2D4AA42C-1B49-4A74-BBBC-7618CD8DB7CC}" dt="2025-10-16T07:49:46.345" v="110" actId="6549"/>
        <pc:sldMkLst>
          <pc:docMk/>
          <pc:sldMk cId="3603692990" sldId="518"/>
        </pc:sldMkLst>
        <pc:spChg chg="mod">
          <ac:chgData name="이현수(Lee, Hyun-Soo)" userId="9c4408d5-ca05-4ac3-bc22-721bf0e55a83" providerId="ADAL" clId="{2D4AA42C-1B49-4A74-BBBC-7618CD8DB7CC}" dt="2025-10-16T07:49:46.345" v="110" actId="6549"/>
          <ac:spMkLst>
            <pc:docMk/>
            <pc:sldMk cId="3603692990" sldId="518"/>
            <ac:spMk id="3" creationId="{ECC7A5C8-F066-2C5E-F5AE-89B7D1CD8AEF}"/>
          </ac:spMkLst>
        </pc:spChg>
      </pc:sldChg>
      <pc:sldChg chg="modSp mod">
        <pc:chgData name="이현수(Lee, Hyun-Soo)" userId="9c4408d5-ca05-4ac3-bc22-721bf0e55a83" providerId="ADAL" clId="{2D4AA42C-1B49-4A74-BBBC-7618CD8DB7CC}" dt="2025-10-16T07:52:51.840" v="171"/>
        <pc:sldMkLst>
          <pc:docMk/>
          <pc:sldMk cId="636892105" sldId="522"/>
        </pc:sldMkLst>
        <pc:spChg chg="mod">
          <ac:chgData name="이현수(Lee, Hyun-Soo)" userId="9c4408d5-ca05-4ac3-bc22-721bf0e55a83" providerId="ADAL" clId="{2D4AA42C-1B49-4A74-BBBC-7618CD8DB7CC}" dt="2025-10-16T07:52:51.840" v="171"/>
          <ac:spMkLst>
            <pc:docMk/>
            <pc:sldMk cId="636892105" sldId="522"/>
            <ac:spMk id="3" creationId="{D057811C-BF5A-BBBE-C31B-537771326E02}"/>
          </ac:spMkLst>
        </pc:spChg>
      </pc:sldChg>
      <pc:sldChg chg="addSp modSp mod">
        <pc:chgData name="이현수(Lee, Hyun-Soo)" userId="9c4408d5-ca05-4ac3-bc22-721bf0e55a83" providerId="ADAL" clId="{2D4AA42C-1B49-4A74-BBBC-7618CD8DB7CC}" dt="2025-10-27T22:52:16.672" v="375" actId="20577"/>
        <pc:sldMkLst>
          <pc:docMk/>
          <pc:sldMk cId="2323733591" sldId="523"/>
        </pc:sldMkLst>
        <pc:spChg chg="mod">
          <ac:chgData name="이현수(Lee, Hyun-Soo)" userId="9c4408d5-ca05-4ac3-bc22-721bf0e55a83" providerId="ADAL" clId="{2D4AA42C-1B49-4A74-BBBC-7618CD8DB7CC}" dt="2025-10-27T22:52:16.672" v="375" actId="20577"/>
          <ac:spMkLst>
            <pc:docMk/>
            <pc:sldMk cId="2323733591" sldId="523"/>
            <ac:spMk id="3" creationId="{86FE0AF4-6299-DDD0-7C7A-6BDEE9574AA6}"/>
          </ac:spMkLst>
        </pc:spChg>
        <pc:spChg chg="add mod">
          <ac:chgData name="이현수(Lee, Hyun-Soo)" userId="9c4408d5-ca05-4ac3-bc22-721bf0e55a83" providerId="ADAL" clId="{2D4AA42C-1B49-4A74-BBBC-7618CD8DB7CC}" dt="2025-10-27T22:48:58.192" v="350"/>
          <ac:spMkLst>
            <pc:docMk/>
            <pc:sldMk cId="2323733591" sldId="523"/>
            <ac:spMk id="15" creationId="{2011E6FB-D4A0-1077-CB6C-AFAFB1D637EA}"/>
          </ac:spMkLst>
        </pc:spChg>
        <pc:picChg chg="add mod">
          <ac:chgData name="이현수(Lee, Hyun-Soo)" userId="9c4408d5-ca05-4ac3-bc22-721bf0e55a83" providerId="ADAL" clId="{2D4AA42C-1B49-4A74-BBBC-7618CD8DB7CC}" dt="2025-10-27T22:48:41.068" v="341" actId="1076"/>
          <ac:picMkLst>
            <pc:docMk/>
            <pc:sldMk cId="2323733591" sldId="523"/>
            <ac:picMk id="6" creationId="{7CDB8CC9-1630-C93D-ACA4-933984576BB4}"/>
          </ac:picMkLst>
        </pc:picChg>
        <pc:cxnChg chg="add mod">
          <ac:chgData name="이현수(Lee, Hyun-Soo)" userId="9c4408d5-ca05-4ac3-bc22-721bf0e55a83" providerId="ADAL" clId="{2D4AA42C-1B49-4A74-BBBC-7618CD8DB7CC}" dt="2025-10-27T22:48:52.290" v="346" actId="14100"/>
          <ac:cxnSpMkLst>
            <pc:docMk/>
            <pc:sldMk cId="2323733591" sldId="523"/>
            <ac:cxnSpMk id="8" creationId="{E05DD3E3-80BA-48C2-5780-41F1839741F2}"/>
          </ac:cxnSpMkLst>
        </pc:cxnChg>
      </pc:sldChg>
      <pc:sldChg chg="modSp mod">
        <pc:chgData name="이현수(Lee, Hyun-Soo)" userId="9c4408d5-ca05-4ac3-bc22-721bf0e55a83" providerId="ADAL" clId="{2D4AA42C-1B49-4A74-BBBC-7618CD8DB7CC}" dt="2025-10-16T07:55:32.048" v="226" actId="20577"/>
        <pc:sldMkLst>
          <pc:docMk/>
          <pc:sldMk cId="1688793922" sldId="530"/>
        </pc:sldMkLst>
        <pc:spChg chg="mod">
          <ac:chgData name="이현수(Lee, Hyun-Soo)" userId="9c4408d5-ca05-4ac3-bc22-721bf0e55a83" providerId="ADAL" clId="{2D4AA42C-1B49-4A74-BBBC-7618CD8DB7CC}" dt="2025-10-16T07:55:32.048" v="226" actId="20577"/>
          <ac:spMkLst>
            <pc:docMk/>
            <pc:sldMk cId="1688793922" sldId="530"/>
            <ac:spMk id="7" creationId="{F09AD12F-2550-F09E-C96D-D71C4F63AB2E}"/>
          </ac:spMkLst>
        </pc:spChg>
      </pc:sldChg>
      <pc:sldChg chg="modSp mod">
        <pc:chgData name="이현수(Lee, Hyun-Soo)" userId="9c4408d5-ca05-4ac3-bc22-721bf0e55a83" providerId="ADAL" clId="{2D4AA42C-1B49-4A74-BBBC-7618CD8DB7CC}" dt="2025-10-16T07:56:56.065" v="261"/>
        <pc:sldMkLst>
          <pc:docMk/>
          <pc:sldMk cId="1169432813" sldId="533"/>
        </pc:sldMkLst>
        <pc:spChg chg="mod">
          <ac:chgData name="이현수(Lee, Hyun-Soo)" userId="9c4408d5-ca05-4ac3-bc22-721bf0e55a83" providerId="ADAL" clId="{2D4AA42C-1B49-4A74-BBBC-7618CD8DB7CC}" dt="2025-10-16T07:56:56.065" v="261"/>
          <ac:spMkLst>
            <pc:docMk/>
            <pc:sldMk cId="1169432813" sldId="533"/>
            <ac:spMk id="3" creationId="{71229ADE-35AE-6540-6EE7-F2AD79940E7E}"/>
          </ac:spMkLst>
        </pc:spChg>
      </pc:sldChg>
      <pc:sldChg chg="addSp delSp modSp add del mod">
        <pc:chgData name="이현수(Lee, Hyun-Soo)" userId="9c4408d5-ca05-4ac3-bc22-721bf0e55a83" providerId="ADAL" clId="{2D4AA42C-1B49-4A74-BBBC-7618CD8DB7CC}" dt="2025-10-20T05:15:32.687" v="295" actId="20577"/>
        <pc:sldMkLst>
          <pc:docMk/>
          <pc:sldMk cId="2051887206" sldId="535"/>
        </pc:sldMkLst>
        <pc:spChg chg="mod">
          <ac:chgData name="이현수(Lee, Hyun-Soo)" userId="9c4408d5-ca05-4ac3-bc22-721bf0e55a83" providerId="ADAL" clId="{2D4AA42C-1B49-4A74-BBBC-7618CD8DB7CC}" dt="2025-10-20T05:15:32.687" v="295" actId="20577"/>
          <ac:spMkLst>
            <pc:docMk/>
            <pc:sldMk cId="2051887206" sldId="535"/>
            <ac:spMk id="3" creationId="{74BE02EB-2A23-4DBC-F8EA-AD18828ADCF1}"/>
          </ac:spMkLst>
        </pc:spChg>
        <pc:spChg chg="mod">
          <ac:chgData name="이현수(Lee, Hyun-Soo)" userId="9c4408d5-ca05-4ac3-bc22-721bf0e55a83" providerId="ADAL" clId="{2D4AA42C-1B49-4A74-BBBC-7618CD8DB7CC}" dt="2025-10-19T23:16:47.339" v="278" actId="14100"/>
          <ac:spMkLst>
            <pc:docMk/>
            <pc:sldMk cId="2051887206" sldId="535"/>
            <ac:spMk id="14" creationId="{89428D41-A2FF-E8CF-7541-92A920484274}"/>
          </ac:spMkLst>
        </pc:spChg>
        <pc:spChg chg="mod">
          <ac:chgData name="이현수(Lee, Hyun-Soo)" userId="9c4408d5-ca05-4ac3-bc22-721bf0e55a83" providerId="ADAL" clId="{2D4AA42C-1B49-4A74-BBBC-7618CD8DB7CC}" dt="2025-10-19T23:16:54.914" v="281" actId="1076"/>
          <ac:spMkLst>
            <pc:docMk/>
            <pc:sldMk cId="2051887206" sldId="535"/>
            <ac:spMk id="18" creationId="{5D38B326-7D93-6FBE-2B73-BEE9C5B67B00}"/>
          </ac:spMkLst>
        </pc:spChg>
        <pc:spChg chg="mod">
          <ac:chgData name="이현수(Lee, Hyun-Soo)" userId="9c4408d5-ca05-4ac3-bc22-721bf0e55a83" providerId="ADAL" clId="{2D4AA42C-1B49-4A74-BBBC-7618CD8DB7CC}" dt="2025-10-19T23:16:52.485" v="280" actId="1076"/>
          <ac:spMkLst>
            <pc:docMk/>
            <pc:sldMk cId="2051887206" sldId="535"/>
            <ac:spMk id="19" creationId="{8FBA58E4-187D-64A0-408B-EE535BAE1C12}"/>
          </ac:spMkLst>
        </pc:spChg>
        <pc:picChg chg="add mod ord">
          <ac:chgData name="이현수(Lee, Hyun-Soo)" userId="9c4408d5-ca05-4ac3-bc22-721bf0e55a83" providerId="ADAL" clId="{2D4AA42C-1B49-4A74-BBBC-7618CD8DB7CC}" dt="2025-10-19T23:16:35.811" v="274" actId="1076"/>
          <ac:picMkLst>
            <pc:docMk/>
            <pc:sldMk cId="2051887206" sldId="535"/>
            <ac:picMk id="6" creationId="{D2D93C36-5E28-AAC0-3A70-90E6E2E2FC1F}"/>
          </ac:picMkLst>
        </pc:picChg>
        <pc:cxnChg chg="mod">
          <ac:chgData name="이현수(Lee, Hyun-Soo)" userId="9c4408d5-ca05-4ac3-bc22-721bf0e55a83" providerId="ADAL" clId="{2D4AA42C-1B49-4A74-BBBC-7618CD8DB7CC}" dt="2025-10-19T23:16:35.811" v="274" actId="1076"/>
          <ac:cxnSpMkLst>
            <pc:docMk/>
            <pc:sldMk cId="2051887206" sldId="535"/>
            <ac:cxnSpMk id="20" creationId="{6AD25693-018F-3A83-4201-8D9329BF3D2E}"/>
          </ac:cxnSpMkLst>
        </pc:cxnChg>
      </pc:sldChg>
      <pc:sldChg chg="delSp modSp">
        <pc:chgData name="이현수(Lee, Hyun-Soo)" userId="9c4408d5-ca05-4ac3-bc22-721bf0e55a83" providerId="ADAL" clId="{2D4AA42C-1B49-4A74-BBBC-7618CD8DB7CC}" dt="2025-10-28T07:06:38.071" v="388" actId="478"/>
        <pc:sldMkLst>
          <pc:docMk/>
          <pc:sldMk cId="2964001589" sldId="537"/>
        </pc:sldMkLst>
        <pc:spChg chg="del mod">
          <ac:chgData name="이현수(Lee, Hyun-Soo)" userId="9c4408d5-ca05-4ac3-bc22-721bf0e55a83" providerId="ADAL" clId="{2D4AA42C-1B49-4A74-BBBC-7618CD8DB7CC}" dt="2025-10-28T07:06:38.071" v="388" actId="478"/>
          <ac:spMkLst>
            <pc:docMk/>
            <pc:sldMk cId="2964001589" sldId="537"/>
            <ac:spMk id="4" creationId="{518D3C8F-4679-82B4-FE90-FC85E4CB6363}"/>
          </ac:spMkLst>
        </pc:spChg>
      </pc:sldChg>
      <pc:sldChg chg="addSp delSp modSp">
        <pc:chgData name="이현수(Lee, Hyun-Soo)" userId="9c4408d5-ca05-4ac3-bc22-721bf0e55a83" providerId="ADAL" clId="{2D4AA42C-1B49-4A74-BBBC-7618CD8DB7CC}" dt="2025-10-28T07:06:39.449" v="389" actId="478"/>
        <pc:sldMkLst>
          <pc:docMk/>
          <pc:sldMk cId="2531271451" sldId="540"/>
        </pc:sldMkLst>
        <pc:spChg chg="add del mod">
          <ac:chgData name="이현수(Lee, Hyun-Soo)" userId="9c4408d5-ca05-4ac3-bc22-721bf0e55a83" providerId="ADAL" clId="{2D4AA42C-1B49-4A74-BBBC-7618CD8DB7CC}" dt="2025-10-28T07:06:39.449" v="389" actId="478"/>
          <ac:spMkLst>
            <pc:docMk/>
            <pc:sldMk cId="2531271451" sldId="540"/>
            <ac:spMk id="7" creationId="{062A653E-6211-BE36-2CBD-075B57E970F5}"/>
          </ac:spMkLst>
        </pc:spChg>
        <pc:spChg chg="mod">
          <ac:chgData name="이현수(Lee, Hyun-Soo)" userId="9c4408d5-ca05-4ac3-bc22-721bf0e55a83" providerId="ADAL" clId="{2D4AA42C-1B49-4A74-BBBC-7618CD8DB7CC}" dt="2025-10-16T06:28:36.924" v="6"/>
          <ac:spMkLst>
            <pc:docMk/>
            <pc:sldMk cId="2531271451" sldId="540"/>
            <ac:spMk id="10" creationId="{11F6DBFE-3DF9-E737-1213-716057ADF32F}"/>
          </ac:spMkLst>
        </pc:spChg>
        <pc:spChg chg="add mod">
          <ac:chgData name="이현수(Lee, Hyun-Soo)" userId="9c4408d5-ca05-4ac3-bc22-721bf0e55a83" providerId="ADAL" clId="{2D4AA42C-1B49-4A74-BBBC-7618CD8DB7CC}" dt="2025-10-16T06:28:33.819" v="5"/>
          <ac:spMkLst>
            <pc:docMk/>
            <pc:sldMk cId="2531271451" sldId="540"/>
            <ac:spMk id="11" creationId="{4308BF62-1551-46CA-CFCE-ECCFD283DCFF}"/>
          </ac:spMkLst>
        </pc:spChg>
        <pc:spChg chg="add mod">
          <ac:chgData name="이현수(Lee, Hyun-Soo)" userId="9c4408d5-ca05-4ac3-bc22-721bf0e55a83" providerId="ADAL" clId="{2D4AA42C-1B49-4A74-BBBC-7618CD8DB7CC}" dt="2025-10-16T06:28:33.819" v="5"/>
          <ac:spMkLst>
            <pc:docMk/>
            <pc:sldMk cId="2531271451" sldId="540"/>
            <ac:spMk id="12" creationId="{6D6455E0-2559-ABAF-D316-3C9EF42871C0}"/>
          </ac:spMkLst>
        </pc:spChg>
        <pc:spChg chg="add mod">
          <ac:chgData name="이현수(Lee, Hyun-Soo)" userId="9c4408d5-ca05-4ac3-bc22-721bf0e55a83" providerId="ADAL" clId="{2D4AA42C-1B49-4A74-BBBC-7618CD8DB7CC}" dt="2025-10-16T06:28:33.819" v="5"/>
          <ac:spMkLst>
            <pc:docMk/>
            <pc:sldMk cId="2531271451" sldId="540"/>
            <ac:spMk id="13" creationId="{257AD858-6274-5793-2E63-7658022A2207}"/>
          </ac:spMkLst>
        </pc:spChg>
        <pc:spChg chg="add mod">
          <ac:chgData name="이현수(Lee, Hyun-Soo)" userId="9c4408d5-ca05-4ac3-bc22-721bf0e55a83" providerId="ADAL" clId="{2D4AA42C-1B49-4A74-BBBC-7618CD8DB7CC}" dt="2025-10-16T06:28:33.819" v="5"/>
          <ac:spMkLst>
            <pc:docMk/>
            <pc:sldMk cId="2531271451" sldId="540"/>
            <ac:spMk id="14" creationId="{BC2958F0-A8EF-6ACF-AFFF-B422142817C9}"/>
          </ac:spMkLst>
        </pc:spChg>
        <pc:graphicFrameChg chg="mod">
          <ac:chgData name="이현수(Lee, Hyun-Soo)" userId="9c4408d5-ca05-4ac3-bc22-721bf0e55a83" providerId="ADAL" clId="{2D4AA42C-1B49-4A74-BBBC-7618CD8DB7CC}" dt="2025-10-16T06:30:00.267" v="34"/>
          <ac:graphicFrameMkLst>
            <pc:docMk/>
            <pc:sldMk cId="2531271451" sldId="540"/>
            <ac:graphicFrameMk id="17" creationId="{B81756D5-81BB-36E5-F1BB-6B15FE4E1787}"/>
          </ac:graphicFrameMkLst>
        </pc:graphicFrameChg>
        <pc:picChg chg="add mod">
          <ac:chgData name="이현수(Lee, Hyun-Soo)" userId="9c4408d5-ca05-4ac3-bc22-721bf0e55a83" providerId="ADAL" clId="{2D4AA42C-1B49-4A74-BBBC-7618CD8DB7CC}" dt="2025-10-16T06:28:33.819" v="5"/>
          <ac:picMkLst>
            <pc:docMk/>
            <pc:sldMk cId="2531271451" sldId="540"/>
            <ac:picMk id="6" creationId="{653D5EEA-F661-596E-B5E8-F3D59BA4B91B}"/>
          </ac:picMkLst>
        </pc:picChg>
      </pc:sldChg>
      <pc:sldChg chg="modSp mod">
        <pc:chgData name="이현수(Lee, Hyun-Soo)" userId="9c4408d5-ca05-4ac3-bc22-721bf0e55a83" providerId="ADAL" clId="{2D4AA42C-1B49-4A74-BBBC-7618CD8DB7CC}" dt="2025-10-16T07:43:53.647" v="53" actId="20577"/>
        <pc:sldMkLst>
          <pc:docMk/>
          <pc:sldMk cId="3346327825" sldId="541"/>
        </pc:sldMkLst>
        <pc:spChg chg="mod">
          <ac:chgData name="이현수(Lee, Hyun-Soo)" userId="9c4408d5-ca05-4ac3-bc22-721bf0e55a83" providerId="ADAL" clId="{2D4AA42C-1B49-4A74-BBBC-7618CD8DB7CC}" dt="2025-10-16T07:43:53.647" v="53" actId="20577"/>
          <ac:spMkLst>
            <pc:docMk/>
            <pc:sldMk cId="3346327825" sldId="541"/>
            <ac:spMk id="15" creationId="{E90F195B-6826-B973-00D6-CFACA5DBD8CB}"/>
          </ac:spMkLst>
        </pc:spChg>
      </pc:sldChg>
      <pc:sldChg chg="modSp mod">
        <pc:chgData name="이현수(Lee, Hyun-Soo)" userId="9c4408d5-ca05-4ac3-bc22-721bf0e55a83" providerId="ADAL" clId="{2D4AA42C-1B49-4A74-BBBC-7618CD8DB7CC}" dt="2025-10-16T07:49:17.632" v="102"/>
        <pc:sldMkLst>
          <pc:docMk/>
          <pc:sldMk cId="3137439991" sldId="543"/>
        </pc:sldMkLst>
        <pc:spChg chg="mod">
          <ac:chgData name="이현수(Lee, Hyun-Soo)" userId="9c4408d5-ca05-4ac3-bc22-721bf0e55a83" providerId="ADAL" clId="{2D4AA42C-1B49-4A74-BBBC-7618CD8DB7CC}" dt="2025-10-16T07:49:17.632" v="102"/>
          <ac:spMkLst>
            <pc:docMk/>
            <pc:sldMk cId="3137439991" sldId="543"/>
            <ac:spMk id="4" creationId="{CBE9ADFC-547F-400E-B63D-F89FC7BAE8A7}"/>
          </ac:spMkLst>
        </pc:spChg>
      </pc:sldChg>
      <pc:sldChg chg="del">
        <pc:chgData name="이현수(Lee, Hyun-Soo)" userId="9c4408d5-ca05-4ac3-bc22-721bf0e55a83" providerId="ADAL" clId="{2D4AA42C-1B49-4A74-BBBC-7618CD8DB7CC}" dt="2025-10-28T07:14:47.149" v="429" actId="47"/>
        <pc:sldMkLst>
          <pc:docMk/>
          <pc:sldMk cId="555553539" sldId="546"/>
        </pc:sldMkLst>
      </pc:sldChg>
      <pc:sldChg chg="del">
        <pc:chgData name="이현수(Lee, Hyun-Soo)" userId="9c4408d5-ca05-4ac3-bc22-721bf0e55a83" providerId="ADAL" clId="{2D4AA42C-1B49-4A74-BBBC-7618CD8DB7CC}" dt="2025-10-28T07:14:47.149" v="429" actId="47"/>
        <pc:sldMkLst>
          <pc:docMk/>
          <pc:sldMk cId="1644503543" sldId="547"/>
        </pc:sldMkLst>
      </pc:sldChg>
      <pc:sldChg chg="del">
        <pc:chgData name="이현수(Lee, Hyun-Soo)" userId="9c4408d5-ca05-4ac3-bc22-721bf0e55a83" providerId="ADAL" clId="{2D4AA42C-1B49-4A74-BBBC-7618CD8DB7CC}" dt="2025-10-28T07:14:47.149" v="429" actId="47"/>
        <pc:sldMkLst>
          <pc:docMk/>
          <pc:sldMk cId="707970934" sldId="548"/>
        </pc:sldMkLst>
      </pc:sldChg>
      <pc:sldChg chg="del">
        <pc:chgData name="이현수(Lee, Hyun-Soo)" userId="9c4408d5-ca05-4ac3-bc22-721bf0e55a83" providerId="ADAL" clId="{2D4AA42C-1B49-4A74-BBBC-7618CD8DB7CC}" dt="2025-10-28T07:14:47.149" v="429" actId="47"/>
        <pc:sldMkLst>
          <pc:docMk/>
          <pc:sldMk cId="1896886300" sldId="549"/>
        </pc:sldMkLst>
      </pc:sldChg>
      <pc:sldChg chg="del">
        <pc:chgData name="이현수(Lee, Hyun-Soo)" userId="9c4408d5-ca05-4ac3-bc22-721bf0e55a83" providerId="ADAL" clId="{2D4AA42C-1B49-4A74-BBBC-7618CD8DB7CC}" dt="2025-10-28T07:14:47.149" v="429" actId="47"/>
        <pc:sldMkLst>
          <pc:docMk/>
          <pc:sldMk cId="3206431765" sldId="550"/>
        </pc:sldMkLst>
      </pc:sldChg>
      <pc:sldChg chg="modSp mod">
        <pc:chgData name="이현수(Lee, Hyun-Soo)" userId="9c4408d5-ca05-4ac3-bc22-721bf0e55a83" providerId="ADAL" clId="{2D4AA42C-1B49-4A74-BBBC-7618CD8DB7CC}" dt="2025-10-16T07:42:52.036" v="45" actId="20577"/>
        <pc:sldMkLst>
          <pc:docMk/>
          <pc:sldMk cId="2883760100" sldId="551"/>
        </pc:sldMkLst>
        <pc:spChg chg="mod">
          <ac:chgData name="이현수(Lee, Hyun-Soo)" userId="9c4408d5-ca05-4ac3-bc22-721bf0e55a83" providerId="ADAL" clId="{2D4AA42C-1B49-4A74-BBBC-7618CD8DB7CC}" dt="2025-10-16T07:42:52.036" v="45" actId="20577"/>
          <ac:spMkLst>
            <pc:docMk/>
            <pc:sldMk cId="2883760100" sldId="551"/>
            <ac:spMk id="8" creationId="{4101CD4A-89B5-FCAA-FBCD-205586D7D59F}"/>
          </ac:spMkLst>
        </pc:spChg>
      </pc:sldChg>
      <pc:sldChg chg="del">
        <pc:chgData name="이현수(Lee, Hyun-Soo)" userId="9c4408d5-ca05-4ac3-bc22-721bf0e55a83" providerId="ADAL" clId="{2D4AA42C-1B49-4A74-BBBC-7618CD8DB7CC}" dt="2025-10-28T07:14:47.149" v="429" actId="47"/>
        <pc:sldMkLst>
          <pc:docMk/>
          <pc:sldMk cId="3847018092" sldId="552"/>
        </pc:sldMkLst>
      </pc:sldChg>
      <pc:sldChg chg="del">
        <pc:chgData name="이현수(Lee, Hyun-Soo)" userId="9c4408d5-ca05-4ac3-bc22-721bf0e55a83" providerId="ADAL" clId="{2D4AA42C-1B49-4A74-BBBC-7618CD8DB7CC}" dt="2025-10-28T07:14:47.149" v="429" actId="47"/>
        <pc:sldMkLst>
          <pc:docMk/>
          <pc:sldMk cId="649533999" sldId="553"/>
        </pc:sldMkLst>
      </pc:sldChg>
      <pc:sldChg chg="del">
        <pc:chgData name="이현수(Lee, Hyun-Soo)" userId="9c4408d5-ca05-4ac3-bc22-721bf0e55a83" providerId="ADAL" clId="{2D4AA42C-1B49-4A74-BBBC-7618CD8DB7CC}" dt="2025-10-28T07:14:47.149" v="429" actId="47"/>
        <pc:sldMkLst>
          <pc:docMk/>
          <pc:sldMk cId="547754662" sldId="554"/>
        </pc:sldMkLst>
      </pc:sldChg>
      <pc:sldChg chg="del">
        <pc:chgData name="이현수(Lee, Hyun-Soo)" userId="9c4408d5-ca05-4ac3-bc22-721bf0e55a83" providerId="ADAL" clId="{2D4AA42C-1B49-4A74-BBBC-7618CD8DB7CC}" dt="2025-10-28T07:14:47.149" v="429" actId="47"/>
        <pc:sldMkLst>
          <pc:docMk/>
          <pc:sldMk cId="1891511456" sldId="555"/>
        </pc:sldMkLst>
      </pc:sldChg>
      <pc:sldChg chg="del">
        <pc:chgData name="이현수(Lee, Hyun-Soo)" userId="9c4408d5-ca05-4ac3-bc22-721bf0e55a83" providerId="ADAL" clId="{2D4AA42C-1B49-4A74-BBBC-7618CD8DB7CC}" dt="2025-10-28T07:14:47.149" v="429" actId="47"/>
        <pc:sldMkLst>
          <pc:docMk/>
          <pc:sldMk cId="2323581343" sldId="557"/>
        </pc:sldMkLst>
      </pc:sldChg>
      <pc:sldChg chg="del">
        <pc:chgData name="이현수(Lee, Hyun-Soo)" userId="9c4408d5-ca05-4ac3-bc22-721bf0e55a83" providerId="ADAL" clId="{2D4AA42C-1B49-4A74-BBBC-7618CD8DB7CC}" dt="2025-10-28T07:14:47.149" v="429" actId="47"/>
        <pc:sldMkLst>
          <pc:docMk/>
          <pc:sldMk cId="1313698702" sldId="558"/>
        </pc:sldMkLst>
      </pc:sldChg>
      <pc:sldChg chg="modSp mod">
        <pc:chgData name="이현수(Lee, Hyun-Soo)" userId="9c4408d5-ca05-4ac3-bc22-721bf0e55a83" providerId="ADAL" clId="{2D4AA42C-1B49-4A74-BBBC-7618CD8DB7CC}" dt="2025-10-16T07:57:03.315" v="264"/>
        <pc:sldMkLst>
          <pc:docMk/>
          <pc:sldMk cId="1402102940" sldId="559"/>
        </pc:sldMkLst>
        <pc:spChg chg="mod">
          <ac:chgData name="이현수(Lee, Hyun-Soo)" userId="9c4408d5-ca05-4ac3-bc22-721bf0e55a83" providerId="ADAL" clId="{2D4AA42C-1B49-4A74-BBBC-7618CD8DB7CC}" dt="2025-10-16T07:57:03.315" v="264"/>
          <ac:spMkLst>
            <pc:docMk/>
            <pc:sldMk cId="1402102940" sldId="559"/>
            <ac:spMk id="3" creationId="{5566C3B9-8703-6A8E-1510-642195FE3F59}"/>
          </ac:spMkLst>
        </pc:spChg>
      </pc:sldChg>
      <pc:sldChg chg="add">
        <pc:chgData name="이현수(Lee, Hyun-Soo)" userId="9c4408d5-ca05-4ac3-bc22-721bf0e55a83" providerId="ADAL" clId="{2D4AA42C-1B49-4A74-BBBC-7618CD8DB7CC}" dt="2025-10-16T04:52:54.329" v="0"/>
        <pc:sldMkLst>
          <pc:docMk/>
          <pc:sldMk cId="1136577074" sldId="560"/>
        </pc:sldMkLst>
      </pc:sldChg>
      <pc:sldChg chg="addSp modSp mod">
        <pc:chgData name="이현수(Lee, Hyun-Soo)" userId="9c4408d5-ca05-4ac3-bc22-721bf0e55a83" providerId="ADAL" clId="{2D4AA42C-1B49-4A74-BBBC-7618CD8DB7CC}" dt="2025-10-28T07:26:40.854" v="442" actId="20577"/>
        <pc:sldMkLst>
          <pc:docMk/>
          <pc:sldMk cId="1079837408" sldId="561"/>
        </pc:sldMkLst>
        <pc:spChg chg="mod">
          <ac:chgData name="이현수(Lee, Hyun-Soo)" userId="9c4408d5-ca05-4ac3-bc22-721bf0e55a83" providerId="ADAL" clId="{2D4AA42C-1B49-4A74-BBBC-7618CD8DB7CC}" dt="2025-10-28T07:26:40.854" v="442" actId="20577"/>
          <ac:spMkLst>
            <pc:docMk/>
            <pc:sldMk cId="1079837408" sldId="561"/>
            <ac:spMk id="2" creationId="{62535D0F-898B-67DD-A62D-7E8B6C16EFB9}"/>
          </ac:spMkLst>
        </pc:spChg>
        <pc:spChg chg="add mod">
          <ac:chgData name="이현수(Lee, Hyun-Soo)" userId="9c4408d5-ca05-4ac3-bc22-721bf0e55a83" providerId="ADAL" clId="{2D4AA42C-1B49-4A74-BBBC-7618CD8DB7CC}" dt="2025-10-28T07:10:57.085" v="415"/>
          <ac:spMkLst>
            <pc:docMk/>
            <pc:sldMk cId="1079837408" sldId="561"/>
            <ac:spMk id="3" creationId="{65E22EDD-110C-5FEB-28F9-B1B8D8DBD989}"/>
          </ac:spMkLst>
        </pc:spChg>
        <pc:spChg chg="add mod">
          <ac:chgData name="이현수(Lee, Hyun-Soo)" userId="9c4408d5-ca05-4ac3-bc22-721bf0e55a83" providerId="ADAL" clId="{2D4AA42C-1B49-4A74-BBBC-7618CD8DB7CC}" dt="2025-10-28T07:10:57.085" v="415"/>
          <ac:spMkLst>
            <pc:docMk/>
            <pc:sldMk cId="1079837408" sldId="561"/>
            <ac:spMk id="4" creationId="{09C60E03-7142-D116-EA69-54DEDF8A027A}"/>
          </ac:spMkLst>
        </pc:spChg>
        <pc:spChg chg="add mod">
          <ac:chgData name="이현수(Lee, Hyun-Soo)" userId="9c4408d5-ca05-4ac3-bc22-721bf0e55a83" providerId="ADAL" clId="{2D4AA42C-1B49-4A74-BBBC-7618CD8DB7CC}" dt="2025-10-28T07:10:57.085" v="415"/>
          <ac:spMkLst>
            <pc:docMk/>
            <pc:sldMk cId="1079837408" sldId="561"/>
            <ac:spMk id="5" creationId="{30517D8B-2603-E12D-C675-D1FBC749C283}"/>
          </ac:spMkLst>
        </pc:spChg>
      </pc:sldChg>
      <pc:sldChg chg="addSp modSp mod">
        <pc:chgData name="이현수(Lee, Hyun-Soo)" userId="9c4408d5-ca05-4ac3-bc22-721bf0e55a83" providerId="ADAL" clId="{2D4AA42C-1B49-4A74-BBBC-7618CD8DB7CC}" dt="2025-10-28T07:26:44.407" v="443"/>
        <pc:sldMkLst>
          <pc:docMk/>
          <pc:sldMk cId="161163764" sldId="562"/>
        </pc:sldMkLst>
        <pc:spChg chg="mod">
          <ac:chgData name="이현수(Lee, Hyun-Soo)" userId="9c4408d5-ca05-4ac3-bc22-721bf0e55a83" providerId="ADAL" clId="{2D4AA42C-1B49-4A74-BBBC-7618CD8DB7CC}" dt="2025-10-28T07:26:44.407" v="443"/>
          <ac:spMkLst>
            <pc:docMk/>
            <pc:sldMk cId="161163764" sldId="562"/>
            <ac:spMk id="2" creationId="{5F103A70-A0D8-55C8-C4EF-EB8A0154CE4C}"/>
          </ac:spMkLst>
        </pc:spChg>
        <pc:spChg chg="add mod">
          <ac:chgData name="이현수(Lee, Hyun-Soo)" userId="9c4408d5-ca05-4ac3-bc22-721bf0e55a83" providerId="ADAL" clId="{2D4AA42C-1B49-4A74-BBBC-7618CD8DB7CC}" dt="2025-10-28T07:10:59.387" v="416"/>
          <ac:spMkLst>
            <pc:docMk/>
            <pc:sldMk cId="161163764" sldId="562"/>
            <ac:spMk id="3" creationId="{F46F3ECB-85FF-0E0C-BFD8-D97C677F02E5}"/>
          </ac:spMkLst>
        </pc:spChg>
        <pc:spChg chg="add mod">
          <ac:chgData name="이현수(Lee, Hyun-Soo)" userId="9c4408d5-ca05-4ac3-bc22-721bf0e55a83" providerId="ADAL" clId="{2D4AA42C-1B49-4A74-BBBC-7618CD8DB7CC}" dt="2025-10-28T07:10:59.387" v="416"/>
          <ac:spMkLst>
            <pc:docMk/>
            <pc:sldMk cId="161163764" sldId="562"/>
            <ac:spMk id="4" creationId="{356CD502-BD26-0701-DEAF-E53187DF6177}"/>
          </ac:spMkLst>
        </pc:spChg>
        <pc:spChg chg="add mod">
          <ac:chgData name="이현수(Lee, Hyun-Soo)" userId="9c4408d5-ca05-4ac3-bc22-721bf0e55a83" providerId="ADAL" clId="{2D4AA42C-1B49-4A74-BBBC-7618CD8DB7CC}" dt="2025-10-28T07:11:02.869" v="417" actId="1076"/>
          <ac:spMkLst>
            <pc:docMk/>
            <pc:sldMk cId="161163764" sldId="562"/>
            <ac:spMk id="5" creationId="{A981E410-FABA-6C00-4792-F367D49253E7}"/>
          </ac:spMkLst>
        </pc:spChg>
      </pc:sldChg>
      <pc:sldChg chg="delSp">
        <pc:chgData name="이현수(Lee, Hyun-Soo)" userId="9c4408d5-ca05-4ac3-bc22-721bf0e55a83" providerId="ADAL" clId="{2D4AA42C-1B49-4A74-BBBC-7618CD8DB7CC}" dt="2025-10-28T07:07:08.538" v="390" actId="478"/>
        <pc:sldMkLst>
          <pc:docMk/>
          <pc:sldMk cId="3529304583" sldId="567"/>
        </pc:sldMkLst>
        <pc:spChg chg="del">
          <ac:chgData name="이현수(Lee, Hyun-Soo)" userId="9c4408d5-ca05-4ac3-bc22-721bf0e55a83" providerId="ADAL" clId="{2D4AA42C-1B49-4A74-BBBC-7618CD8DB7CC}" dt="2025-10-28T07:07:08.538" v="390" actId="478"/>
          <ac:spMkLst>
            <pc:docMk/>
            <pc:sldMk cId="3529304583" sldId="567"/>
            <ac:spMk id="7" creationId="{2BCD29CE-3A39-7B96-6CD1-66C4755B3E5A}"/>
          </ac:spMkLst>
        </pc:spChg>
      </pc:sldChg>
      <pc:sldChg chg="delSp">
        <pc:chgData name="이현수(Lee, Hyun-Soo)" userId="9c4408d5-ca05-4ac3-bc22-721bf0e55a83" providerId="ADAL" clId="{2D4AA42C-1B49-4A74-BBBC-7618CD8DB7CC}" dt="2025-10-28T07:07:09.954" v="391" actId="478"/>
        <pc:sldMkLst>
          <pc:docMk/>
          <pc:sldMk cId="2010002411" sldId="568"/>
        </pc:sldMkLst>
        <pc:spChg chg="del">
          <ac:chgData name="이현수(Lee, Hyun-Soo)" userId="9c4408d5-ca05-4ac3-bc22-721bf0e55a83" providerId="ADAL" clId="{2D4AA42C-1B49-4A74-BBBC-7618CD8DB7CC}" dt="2025-10-28T07:07:09.954" v="391" actId="478"/>
          <ac:spMkLst>
            <pc:docMk/>
            <pc:sldMk cId="2010002411" sldId="568"/>
            <ac:spMk id="6" creationId="{520D28A7-963D-77D3-F5CB-725D7D4D6C50}"/>
          </ac:spMkLst>
        </pc:spChg>
      </pc:sldChg>
      <pc:sldChg chg="add del">
        <pc:chgData name="이현수(Lee, Hyun-Soo)" userId="9c4408d5-ca05-4ac3-bc22-721bf0e55a83" providerId="ADAL" clId="{2D4AA42C-1B49-4A74-BBBC-7618CD8DB7CC}" dt="2025-10-28T07:09:46.146" v="402" actId="47"/>
        <pc:sldMkLst>
          <pc:docMk/>
          <pc:sldMk cId="2360127107" sldId="580"/>
        </pc:sldMkLst>
      </pc:sldChg>
      <pc:sldChg chg="delSp del">
        <pc:chgData name="이현수(Lee, Hyun-Soo)" userId="9c4408d5-ca05-4ac3-bc22-721bf0e55a83" providerId="ADAL" clId="{2D4AA42C-1B49-4A74-BBBC-7618CD8DB7CC}" dt="2025-10-28T07:09:34.994" v="400" actId="2696"/>
        <pc:sldMkLst>
          <pc:docMk/>
          <pc:sldMk cId="2623989191" sldId="580"/>
        </pc:sldMkLst>
        <pc:spChg chg="del">
          <ac:chgData name="이현수(Lee, Hyun-Soo)" userId="9c4408d5-ca05-4ac3-bc22-721bf0e55a83" providerId="ADAL" clId="{2D4AA42C-1B49-4A74-BBBC-7618CD8DB7CC}" dt="2025-10-28T07:08:51.337" v="399" actId="478"/>
          <ac:spMkLst>
            <pc:docMk/>
            <pc:sldMk cId="2623989191" sldId="580"/>
            <ac:spMk id="4" creationId="{32A2DA2E-9759-7C39-5C8E-A11B6034356F}"/>
          </ac:spMkLst>
        </pc:spChg>
      </pc:sldChg>
      <pc:sldChg chg="addSp modSp">
        <pc:chgData name="이현수(Lee, Hyun-Soo)" userId="9c4408d5-ca05-4ac3-bc22-721bf0e55a83" providerId="ADAL" clId="{2D4AA42C-1B49-4A74-BBBC-7618CD8DB7CC}" dt="2025-10-28T07:08:42.823" v="398"/>
        <pc:sldMkLst>
          <pc:docMk/>
          <pc:sldMk cId="3599911299" sldId="590"/>
        </pc:sldMkLst>
        <pc:spChg chg="add mod">
          <ac:chgData name="이현수(Lee, Hyun-Soo)" userId="9c4408d5-ca05-4ac3-bc22-721bf0e55a83" providerId="ADAL" clId="{2D4AA42C-1B49-4A74-BBBC-7618CD8DB7CC}" dt="2025-10-28T07:08:42.823" v="398"/>
          <ac:spMkLst>
            <pc:docMk/>
            <pc:sldMk cId="3599911299" sldId="590"/>
            <ac:spMk id="3" creationId="{B1ED3F58-0B3D-13EA-7EF9-B6D9A5FEE6A5}"/>
          </ac:spMkLst>
        </pc:spChg>
      </pc:sldChg>
      <pc:sldChg chg="del">
        <pc:chgData name="이현수(Lee, Hyun-Soo)" userId="9c4408d5-ca05-4ac3-bc22-721bf0e55a83" providerId="ADAL" clId="{2D4AA42C-1B49-4A74-BBBC-7618CD8DB7CC}" dt="2025-10-28T07:08:00.421" v="396" actId="2696"/>
        <pc:sldMkLst>
          <pc:docMk/>
          <pc:sldMk cId="3506123669" sldId="591"/>
        </pc:sldMkLst>
      </pc:sldChg>
      <pc:sldChg chg="add">
        <pc:chgData name="이현수(Lee, Hyun-Soo)" userId="9c4408d5-ca05-4ac3-bc22-721bf0e55a83" providerId="ADAL" clId="{2D4AA42C-1B49-4A74-BBBC-7618CD8DB7CC}" dt="2025-10-28T07:08:02.315" v="397"/>
        <pc:sldMkLst>
          <pc:docMk/>
          <pc:sldMk cId="3803381849" sldId="591"/>
        </pc:sldMkLst>
      </pc:sldChg>
      <pc:sldChg chg="del">
        <pc:chgData name="이현수(Lee, Hyun-Soo)" userId="9c4408d5-ca05-4ac3-bc22-721bf0e55a83" providerId="ADAL" clId="{2D4AA42C-1B49-4A74-BBBC-7618CD8DB7CC}" dt="2025-10-28T07:08:00.421" v="396" actId="2696"/>
        <pc:sldMkLst>
          <pc:docMk/>
          <pc:sldMk cId="743033473" sldId="592"/>
        </pc:sldMkLst>
      </pc:sldChg>
      <pc:sldChg chg="add">
        <pc:chgData name="이현수(Lee, Hyun-Soo)" userId="9c4408d5-ca05-4ac3-bc22-721bf0e55a83" providerId="ADAL" clId="{2D4AA42C-1B49-4A74-BBBC-7618CD8DB7CC}" dt="2025-10-28T07:08:02.315" v="397"/>
        <pc:sldMkLst>
          <pc:docMk/>
          <pc:sldMk cId="4293293821" sldId="592"/>
        </pc:sldMkLst>
      </pc:sldChg>
      <pc:sldChg chg="add">
        <pc:chgData name="이현수(Lee, Hyun-Soo)" userId="9c4408d5-ca05-4ac3-bc22-721bf0e55a83" providerId="ADAL" clId="{2D4AA42C-1B49-4A74-BBBC-7618CD8DB7CC}" dt="2025-10-28T07:08:02.315" v="397"/>
        <pc:sldMkLst>
          <pc:docMk/>
          <pc:sldMk cId="3234790845" sldId="593"/>
        </pc:sldMkLst>
      </pc:sldChg>
      <pc:sldChg chg="del">
        <pc:chgData name="이현수(Lee, Hyun-Soo)" userId="9c4408d5-ca05-4ac3-bc22-721bf0e55a83" providerId="ADAL" clId="{2D4AA42C-1B49-4A74-BBBC-7618CD8DB7CC}" dt="2025-10-28T07:08:00.421" v="396" actId="2696"/>
        <pc:sldMkLst>
          <pc:docMk/>
          <pc:sldMk cId="4014112767" sldId="593"/>
        </pc:sldMkLst>
      </pc:sldChg>
      <pc:sldChg chg="del">
        <pc:chgData name="이현수(Lee, Hyun-Soo)" userId="9c4408d5-ca05-4ac3-bc22-721bf0e55a83" providerId="ADAL" clId="{2D4AA42C-1B49-4A74-BBBC-7618CD8DB7CC}" dt="2025-10-28T07:08:00.421" v="396" actId="2696"/>
        <pc:sldMkLst>
          <pc:docMk/>
          <pc:sldMk cId="892146340" sldId="594"/>
        </pc:sldMkLst>
      </pc:sldChg>
      <pc:sldChg chg="add">
        <pc:chgData name="이현수(Lee, Hyun-Soo)" userId="9c4408d5-ca05-4ac3-bc22-721bf0e55a83" providerId="ADAL" clId="{2D4AA42C-1B49-4A74-BBBC-7618CD8DB7CC}" dt="2025-10-28T07:08:02.315" v="397"/>
        <pc:sldMkLst>
          <pc:docMk/>
          <pc:sldMk cId="3073711294" sldId="594"/>
        </pc:sldMkLst>
      </pc:sldChg>
      <pc:sldChg chg="add">
        <pc:chgData name="이현수(Lee, Hyun-Soo)" userId="9c4408d5-ca05-4ac3-bc22-721bf0e55a83" providerId="ADAL" clId="{2D4AA42C-1B49-4A74-BBBC-7618CD8DB7CC}" dt="2025-10-28T07:08:02.315" v="397"/>
        <pc:sldMkLst>
          <pc:docMk/>
          <pc:sldMk cId="736883742" sldId="595"/>
        </pc:sldMkLst>
      </pc:sldChg>
      <pc:sldChg chg="del">
        <pc:chgData name="이현수(Lee, Hyun-Soo)" userId="9c4408d5-ca05-4ac3-bc22-721bf0e55a83" providerId="ADAL" clId="{2D4AA42C-1B49-4A74-BBBC-7618CD8DB7CC}" dt="2025-10-28T07:08:00.421" v="396" actId="2696"/>
        <pc:sldMkLst>
          <pc:docMk/>
          <pc:sldMk cId="2601141707" sldId="595"/>
        </pc:sldMkLst>
      </pc:sldChg>
      <pc:sldChg chg="add">
        <pc:chgData name="이현수(Lee, Hyun-Soo)" userId="9c4408d5-ca05-4ac3-bc22-721bf0e55a83" providerId="ADAL" clId="{2D4AA42C-1B49-4A74-BBBC-7618CD8DB7CC}" dt="2025-10-28T07:08:02.315" v="397"/>
        <pc:sldMkLst>
          <pc:docMk/>
          <pc:sldMk cId="151730014" sldId="596"/>
        </pc:sldMkLst>
      </pc:sldChg>
      <pc:sldChg chg="del">
        <pc:chgData name="이현수(Lee, Hyun-Soo)" userId="9c4408d5-ca05-4ac3-bc22-721bf0e55a83" providerId="ADAL" clId="{2D4AA42C-1B49-4A74-BBBC-7618CD8DB7CC}" dt="2025-10-28T07:08:00.421" v="396" actId="2696"/>
        <pc:sldMkLst>
          <pc:docMk/>
          <pc:sldMk cId="3729870297" sldId="596"/>
        </pc:sldMkLst>
      </pc:sldChg>
      <pc:sldChg chg="add">
        <pc:chgData name="이현수(Lee, Hyun-Soo)" userId="9c4408d5-ca05-4ac3-bc22-721bf0e55a83" providerId="ADAL" clId="{2D4AA42C-1B49-4A74-BBBC-7618CD8DB7CC}" dt="2025-10-28T07:08:02.315" v="397"/>
        <pc:sldMkLst>
          <pc:docMk/>
          <pc:sldMk cId="541675679" sldId="597"/>
        </pc:sldMkLst>
      </pc:sldChg>
      <pc:sldChg chg="del">
        <pc:chgData name="이현수(Lee, Hyun-Soo)" userId="9c4408d5-ca05-4ac3-bc22-721bf0e55a83" providerId="ADAL" clId="{2D4AA42C-1B49-4A74-BBBC-7618CD8DB7CC}" dt="2025-10-28T07:08:00.421" v="396" actId="2696"/>
        <pc:sldMkLst>
          <pc:docMk/>
          <pc:sldMk cId="3206801588" sldId="597"/>
        </pc:sldMkLst>
      </pc:sldChg>
      <pc:sldChg chg="add">
        <pc:chgData name="이현수(Lee, Hyun-Soo)" userId="9c4408d5-ca05-4ac3-bc22-721bf0e55a83" providerId="ADAL" clId="{2D4AA42C-1B49-4A74-BBBC-7618CD8DB7CC}" dt="2025-10-28T07:08:02.315" v="397"/>
        <pc:sldMkLst>
          <pc:docMk/>
          <pc:sldMk cId="4008611540" sldId="598"/>
        </pc:sldMkLst>
      </pc:sldChg>
      <pc:sldChg chg="del">
        <pc:chgData name="이현수(Lee, Hyun-Soo)" userId="9c4408d5-ca05-4ac3-bc22-721bf0e55a83" providerId="ADAL" clId="{2D4AA42C-1B49-4A74-BBBC-7618CD8DB7CC}" dt="2025-10-28T07:08:00.421" v="396" actId="2696"/>
        <pc:sldMkLst>
          <pc:docMk/>
          <pc:sldMk cId="4172228365" sldId="598"/>
        </pc:sldMkLst>
      </pc:sldChg>
      <pc:sldChg chg="del">
        <pc:chgData name="이현수(Lee, Hyun-Soo)" userId="9c4408d5-ca05-4ac3-bc22-721bf0e55a83" providerId="ADAL" clId="{2D4AA42C-1B49-4A74-BBBC-7618CD8DB7CC}" dt="2025-10-28T07:08:00.421" v="396" actId="2696"/>
        <pc:sldMkLst>
          <pc:docMk/>
          <pc:sldMk cId="3523956895" sldId="599"/>
        </pc:sldMkLst>
      </pc:sldChg>
      <pc:sldChg chg="add">
        <pc:chgData name="이현수(Lee, Hyun-Soo)" userId="9c4408d5-ca05-4ac3-bc22-721bf0e55a83" providerId="ADAL" clId="{2D4AA42C-1B49-4A74-BBBC-7618CD8DB7CC}" dt="2025-10-28T07:08:02.315" v="397"/>
        <pc:sldMkLst>
          <pc:docMk/>
          <pc:sldMk cId="4066479772" sldId="599"/>
        </pc:sldMkLst>
      </pc:sldChg>
      <pc:sldChg chg="add">
        <pc:chgData name="이현수(Lee, Hyun-Soo)" userId="9c4408d5-ca05-4ac3-bc22-721bf0e55a83" providerId="ADAL" clId="{2D4AA42C-1B49-4A74-BBBC-7618CD8DB7CC}" dt="2025-10-28T07:08:02.315" v="397"/>
        <pc:sldMkLst>
          <pc:docMk/>
          <pc:sldMk cId="442383046" sldId="600"/>
        </pc:sldMkLst>
      </pc:sldChg>
      <pc:sldChg chg="del">
        <pc:chgData name="이현수(Lee, Hyun-Soo)" userId="9c4408d5-ca05-4ac3-bc22-721bf0e55a83" providerId="ADAL" clId="{2D4AA42C-1B49-4A74-BBBC-7618CD8DB7CC}" dt="2025-10-28T07:08:00.421" v="396" actId="2696"/>
        <pc:sldMkLst>
          <pc:docMk/>
          <pc:sldMk cId="3750165363" sldId="600"/>
        </pc:sldMkLst>
      </pc:sldChg>
      <pc:sldChg chg="add">
        <pc:chgData name="이현수(Lee, Hyun-Soo)" userId="9c4408d5-ca05-4ac3-bc22-721bf0e55a83" providerId="ADAL" clId="{2D4AA42C-1B49-4A74-BBBC-7618CD8DB7CC}" dt="2025-10-28T07:08:02.315" v="397"/>
        <pc:sldMkLst>
          <pc:docMk/>
          <pc:sldMk cId="859759137" sldId="601"/>
        </pc:sldMkLst>
      </pc:sldChg>
      <pc:sldChg chg="del">
        <pc:chgData name="이현수(Lee, Hyun-Soo)" userId="9c4408d5-ca05-4ac3-bc22-721bf0e55a83" providerId="ADAL" clId="{2D4AA42C-1B49-4A74-BBBC-7618CD8DB7CC}" dt="2025-10-28T07:08:00.421" v="396" actId="2696"/>
        <pc:sldMkLst>
          <pc:docMk/>
          <pc:sldMk cId="1563170086" sldId="601"/>
        </pc:sldMkLst>
      </pc:sldChg>
      <pc:sldChg chg="new del">
        <pc:chgData name="이현수(Lee, Hyun-Soo)" userId="9c4408d5-ca05-4ac3-bc22-721bf0e55a83" providerId="ADAL" clId="{2D4AA42C-1B49-4A74-BBBC-7618CD8DB7CC}" dt="2025-10-28T07:07:17.117" v="393" actId="680"/>
        <pc:sldMkLst>
          <pc:docMk/>
          <pc:sldMk cId="267918250" sldId="602"/>
        </pc:sldMkLst>
      </pc:sldChg>
      <pc:sldChg chg="addSp modSp add mod">
        <pc:chgData name="이현수(Lee, Hyun-Soo)" userId="9c4408d5-ca05-4ac3-bc22-721bf0e55a83" providerId="ADAL" clId="{2D4AA42C-1B49-4A74-BBBC-7618CD8DB7CC}" dt="2025-10-28T07:47:17.241" v="732"/>
        <pc:sldMkLst>
          <pc:docMk/>
          <pc:sldMk cId="549306771" sldId="604"/>
        </pc:sldMkLst>
        <pc:spChg chg="mod">
          <ac:chgData name="이현수(Lee, Hyun-Soo)" userId="9c4408d5-ca05-4ac3-bc22-721bf0e55a83" providerId="ADAL" clId="{2D4AA42C-1B49-4A74-BBBC-7618CD8DB7CC}" dt="2025-10-28T07:47:17.241" v="732"/>
          <ac:spMkLst>
            <pc:docMk/>
            <pc:sldMk cId="549306771" sldId="604"/>
            <ac:spMk id="2" creationId="{481D0820-DD62-D91D-5E0D-79A2DDE5FF24}"/>
          </ac:spMkLst>
        </pc:spChg>
        <pc:spChg chg="add">
          <ac:chgData name="이현수(Lee, Hyun-Soo)" userId="9c4408d5-ca05-4ac3-bc22-721bf0e55a83" providerId="ADAL" clId="{2D4AA42C-1B49-4A74-BBBC-7618CD8DB7CC}" dt="2025-10-28T07:32:12.484" v="501"/>
          <ac:spMkLst>
            <pc:docMk/>
            <pc:sldMk cId="549306771" sldId="604"/>
            <ac:spMk id="3" creationId="{A2E72FED-290E-EA63-C8F9-4C075131DE50}"/>
          </ac:spMkLst>
        </pc:spChg>
        <pc:spChg chg="add">
          <ac:chgData name="이현수(Lee, Hyun-Soo)" userId="9c4408d5-ca05-4ac3-bc22-721bf0e55a83" providerId="ADAL" clId="{2D4AA42C-1B49-4A74-BBBC-7618CD8DB7CC}" dt="2025-10-28T07:32:15.477" v="502"/>
          <ac:spMkLst>
            <pc:docMk/>
            <pc:sldMk cId="549306771" sldId="604"/>
            <ac:spMk id="5" creationId="{7C4628C7-7BB3-1186-4092-5022E3DD9A32}"/>
          </ac:spMkLst>
        </pc:spChg>
        <pc:spChg chg="mod">
          <ac:chgData name="이현수(Lee, Hyun-Soo)" userId="9c4408d5-ca05-4ac3-bc22-721bf0e55a83" providerId="ADAL" clId="{2D4AA42C-1B49-4A74-BBBC-7618CD8DB7CC}" dt="2025-10-28T07:33:03.828" v="514" actId="20577"/>
          <ac:spMkLst>
            <pc:docMk/>
            <pc:sldMk cId="549306771" sldId="604"/>
            <ac:spMk id="46" creationId="{A186E7DA-F5FA-2163-CD78-2660030A6B34}"/>
          </ac:spMkLst>
        </pc:spChg>
        <pc:spChg chg="mod">
          <ac:chgData name="이현수(Lee, Hyun-Soo)" userId="9c4408d5-ca05-4ac3-bc22-721bf0e55a83" providerId="ADAL" clId="{2D4AA42C-1B49-4A74-BBBC-7618CD8DB7CC}" dt="2025-10-28T07:33:09.422" v="524" actId="20577"/>
          <ac:spMkLst>
            <pc:docMk/>
            <pc:sldMk cId="549306771" sldId="604"/>
            <ac:spMk id="49" creationId="{71CEB4F8-1DFF-5D49-6F09-E1EEA19155DF}"/>
          </ac:spMkLst>
        </pc:spChg>
        <pc:spChg chg="mod">
          <ac:chgData name="이현수(Lee, Hyun-Soo)" userId="9c4408d5-ca05-4ac3-bc22-721bf0e55a83" providerId="ADAL" clId="{2D4AA42C-1B49-4A74-BBBC-7618CD8DB7CC}" dt="2025-10-28T07:33:18.748" v="538" actId="20577"/>
          <ac:spMkLst>
            <pc:docMk/>
            <pc:sldMk cId="549306771" sldId="604"/>
            <ac:spMk id="52" creationId="{ADB7313C-611A-4B38-E0FA-6BAD2408CBD8}"/>
          </ac:spMkLst>
        </pc:spChg>
        <pc:spChg chg="mod">
          <ac:chgData name="이현수(Lee, Hyun-Soo)" userId="9c4408d5-ca05-4ac3-bc22-721bf0e55a83" providerId="ADAL" clId="{2D4AA42C-1B49-4A74-BBBC-7618CD8DB7CC}" dt="2025-10-28T07:29:17.578" v="451" actId="20577"/>
          <ac:spMkLst>
            <pc:docMk/>
            <pc:sldMk cId="549306771" sldId="604"/>
            <ac:spMk id="56" creationId="{91D5217D-940E-9247-08EB-3DE244063600}"/>
          </ac:spMkLst>
        </pc:spChg>
        <pc:spChg chg="mod">
          <ac:chgData name="이현수(Lee, Hyun-Soo)" userId="9c4408d5-ca05-4ac3-bc22-721bf0e55a83" providerId="ADAL" clId="{2D4AA42C-1B49-4A74-BBBC-7618CD8DB7CC}" dt="2025-10-28T07:29:43.911" v="456" actId="20577"/>
          <ac:spMkLst>
            <pc:docMk/>
            <pc:sldMk cId="549306771" sldId="604"/>
            <ac:spMk id="57" creationId="{FA62FD49-4B6D-5E6E-9BDB-F28BA84932B4}"/>
          </ac:spMkLst>
        </pc:spChg>
        <pc:spChg chg="mod">
          <ac:chgData name="이현수(Lee, Hyun-Soo)" userId="9c4408d5-ca05-4ac3-bc22-721bf0e55a83" providerId="ADAL" clId="{2D4AA42C-1B49-4A74-BBBC-7618CD8DB7CC}" dt="2025-10-28T07:30:18.211" v="495"/>
          <ac:spMkLst>
            <pc:docMk/>
            <pc:sldMk cId="549306771" sldId="604"/>
            <ac:spMk id="58" creationId="{9951F5DD-8640-3B29-BC48-F7452622CB54}"/>
          </ac:spMkLst>
        </pc:spChg>
        <pc:spChg chg="mod">
          <ac:chgData name="이현수(Lee, Hyun-Soo)" userId="9c4408d5-ca05-4ac3-bc22-721bf0e55a83" providerId="ADAL" clId="{2D4AA42C-1B49-4A74-BBBC-7618CD8DB7CC}" dt="2025-10-28T07:29:54.383" v="473" actId="20577"/>
          <ac:spMkLst>
            <pc:docMk/>
            <pc:sldMk cId="549306771" sldId="604"/>
            <ac:spMk id="59" creationId="{A6E3D16D-2617-300E-C9F5-D8ED1638A00C}"/>
          </ac:spMkLst>
        </pc:spChg>
        <pc:spChg chg="mod">
          <ac:chgData name="이현수(Lee, Hyun-Soo)" userId="9c4408d5-ca05-4ac3-bc22-721bf0e55a83" providerId="ADAL" clId="{2D4AA42C-1B49-4A74-BBBC-7618CD8DB7CC}" dt="2025-10-28T07:30:05.544" v="487" actId="20577"/>
          <ac:spMkLst>
            <pc:docMk/>
            <pc:sldMk cId="549306771" sldId="604"/>
            <ac:spMk id="60" creationId="{89078345-2B8A-3EEC-E5D1-3EC1C16A805A}"/>
          </ac:spMkLst>
        </pc:spChg>
        <pc:spChg chg="mod">
          <ac:chgData name="이현수(Lee, Hyun-Soo)" userId="9c4408d5-ca05-4ac3-bc22-721bf0e55a83" providerId="ADAL" clId="{2D4AA42C-1B49-4A74-BBBC-7618CD8DB7CC}" dt="2025-10-28T07:30:13.793" v="494" actId="20577"/>
          <ac:spMkLst>
            <pc:docMk/>
            <pc:sldMk cId="549306771" sldId="604"/>
            <ac:spMk id="61" creationId="{F63EE282-DD61-B4EE-8140-50C4FA936F89}"/>
          </ac:spMkLst>
        </pc:spChg>
        <pc:spChg chg="mod">
          <ac:chgData name="이현수(Lee, Hyun-Soo)" userId="9c4408d5-ca05-4ac3-bc22-721bf0e55a83" providerId="ADAL" clId="{2D4AA42C-1B49-4A74-BBBC-7618CD8DB7CC}" dt="2025-10-28T07:33:48.958" v="550"/>
          <ac:spMkLst>
            <pc:docMk/>
            <pc:sldMk cId="549306771" sldId="604"/>
            <ac:spMk id="85" creationId="{0C858928-6889-B12F-81CE-FC92736B4B6E}"/>
          </ac:spMkLst>
        </pc:spChg>
        <pc:spChg chg="mod">
          <ac:chgData name="이현수(Lee, Hyun-Soo)" userId="9c4408d5-ca05-4ac3-bc22-721bf0e55a83" providerId="ADAL" clId="{2D4AA42C-1B49-4A74-BBBC-7618CD8DB7CC}" dt="2025-10-28T07:34:16.434" v="553" actId="20577"/>
          <ac:spMkLst>
            <pc:docMk/>
            <pc:sldMk cId="549306771" sldId="604"/>
            <ac:spMk id="86" creationId="{FEA88A34-69A6-0B18-9847-AF8570CFB5E3}"/>
          </ac:spMkLst>
        </pc:spChg>
        <pc:spChg chg="mod">
          <ac:chgData name="이현수(Lee, Hyun-Soo)" userId="9c4408d5-ca05-4ac3-bc22-721bf0e55a83" providerId="ADAL" clId="{2D4AA42C-1B49-4A74-BBBC-7618CD8DB7CC}" dt="2025-10-28T07:34:39.980" v="556" actId="20577"/>
          <ac:spMkLst>
            <pc:docMk/>
            <pc:sldMk cId="549306771" sldId="604"/>
            <ac:spMk id="87" creationId="{955702AA-25B5-EE40-8D92-22D8C888C57D}"/>
          </ac:spMkLst>
        </pc:spChg>
        <pc:spChg chg="mod">
          <ac:chgData name="이현수(Lee, Hyun-Soo)" userId="9c4408d5-ca05-4ac3-bc22-721bf0e55a83" providerId="ADAL" clId="{2D4AA42C-1B49-4A74-BBBC-7618CD8DB7CC}" dt="2025-10-28T07:35:45.899" v="580" actId="20577"/>
          <ac:spMkLst>
            <pc:docMk/>
            <pc:sldMk cId="549306771" sldId="604"/>
            <ac:spMk id="88" creationId="{A6258690-34D4-B2A9-44CA-5CA221B6CD1F}"/>
          </ac:spMkLst>
        </pc:spChg>
        <pc:spChg chg="mod">
          <ac:chgData name="이현수(Lee, Hyun-Soo)" userId="9c4408d5-ca05-4ac3-bc22-721bf0e55a83" providerId="ADAL" clId="{2D4AA42C-1B49-4A74-BBBC-7618CD8DB7CC}" dt="2025-10-28T07:37:52.530" v="604" actId="20577"/>
          <ac:spMkLst>
            <pc:docMk/>
            <pc:sldMk cId="549306771" sldId="604"/>
            <ac:spMk id="89" creationId="{2B78C54E-E47D-DBF8-5CAE-7F48BC9398B2}"/>
          </ac:spMkLst>
        </pc:spChg>
        <pc:spChg chg="mod">
          <ac:chgData name="이현수(Lee, Hyun-Soo)" userId="9c4408d5-ca05-4ac3-bc22-721bf0e55a83" providerId="ADAL" clId="{2D4AA42C-1B49-4A74-BBBC-7618CD8DB7CC}" dt="2025-10-28T07:38:09.580" v="635" actId="20577"/>
          <ac:spMkLst>
            <pc:docMk/>
            <pc:sldMk cId="549306771" sldId="604"/>
            <ac:spMk id="90" creationId="{469B0EAD-D885-ED9C-5F7F-B6662D6326C4}"/>
          </ac:spMkLst>
        </pc:spChg>
        <pc:spChg chg="mod">
          <ac:chgData name="이현수(Lee, Hyun-Soo)" userId="9c4408d5-ca05-4ac3-bc22-721bf0e55a83" providerId="ADAL" clId="{2D4AA42C-1B49-4A74-BBBC-7618CD8DB7CC}" dt="2025-10-28T07:39:02.112" v="658" actId="20577"/>
          <ac:spMkLst>
            <pc:docMk/>
            <pc:sldMk cId="549306771" sldId="604"/>
            <ac:spMk id="91" creationId="{19294F99-FE66-5584-DEA2-FBC001FE8C1B}"/>
          </ac:spMkLst>
        </pc:spChg>
        <pc:spChg chg="mod">
          <ac:chgData name="이현수(Lee, Hyun-Soo)" userId="9c4408d5-ca05-4ac3-bc22-721bf0e55a83" providerId="ADAL" clId="{2D4AA42C-1B49-4A74-BBBC-7618CD8DB7CC}" dt="2025-10-28T07:35:05.559" v="557"/>
          <ac:spMkLst>
            <pc:docMk/>
            <pc:sldMk cId="549306771" sldId="604"/>
            <ac:spMk id="92" creationId="{D405E7DC-187C-7B3F-8922-98B771825286}"/>
          </ac:spMkLst>
        </pc:spChg>
        <pc:spChg chg="mod">
          <ac:chgData name="이현수(Lee, Hyun-Soo)" userId="9c4408d5-ca05-4ac3-bc22-721bf0e55a83" providerId="ADAL" clId="{2D4AA42C-1B49-4A74-BBBC-7618CD8DB7CC}" dt="2025-10-28T07:44:37.960" v="729" actId="20577"/>
          <ac:spMkLst>
            <pc:docMk/>
            <pc:sldMk cId="549306771" sldId="604"/>
            <ac:spMk id="93" creationId="{EE5671C4-5AE5-6CE6-0A93-D6F23CB9200E}"/>
          </ac:spMkLst>
        </pc:spChg>
        <pc:spChg chg="mod">
          <ac:chgData name="이현수(Lee, Hyun-Soo)" userId="9c4408d5-ca05-4ac3-bc22-721bf0e55a83" providerId="ADAL" clId="{2D4AA42C-1B49-4A74-BBBC-7618CD8DB7CC}" dt="2025-10-28T07:42:04.145" v="682" actId="20577"/>
          <ac:spMkLst>
            <pc:docMk/>
            <pc:sldMk cId="549306771" sldId="604"/>
            <ac:spMk id="94" creationId="{76E80F89-C365-1230-11AF-A579428C74BD}"/>
          </ac:spMkLst>
        </pc:spChg>
        <pc:spChg chg="mod">
          <ac:chgData name="이현수(Lee, Hyun-Soo)" userId="9c4408d5-ca05-4ac3-bc22-721bf0e55a83" providerId="ADAL" clId="{2D4AA42C-1B49-4A74-BBBC-7618CD8DB7CC}" dt="2025-10-28T07:35:10.959" v="570" actId="20577"/>
          <ac:spMkLst>
            <pc:docMk/>
            <pc:sldMk cId="549306771" sldId="604"/>
            <ac:spMk id="95" creationId="{413028EA-EF33-6483-CD6E-2E9037D7C5B0}"/>
          </ac:spMkLst>
        </pc:spChg>
        <pc:spChg chg="mod">
          <ac:chgData name="이현수(Lee, Hyun-Soo)" userId="9c4408d5-ca05-4ac3-bc22-721bf0e55a83" providerId="ADAL" clId="{2D4AA42C-1B49-4A74-BBBC-7618CD8DB7CC}" dt="2025-10-28T07:42:25.560" v="699" actId="20577"/>
          <ac:spMkLst>
            <pc:docMk/>
            <pc:sldMk cId="549306771" sldId="604"/>
            <ac:spMk id="96" creationId="{7E3D0DF8-FDEB-6C60-4526-8D2AC6286AE7}"/>
          </ac:spMkLst>
        </pc:spChg>
        <pc:spChg chg="mod">
          <ac:chgData name="이현수(Lee, Hyun-Soo)" userId="9c4408d5-ca05-4ac3-bc22-721bf0e55a83" providerId="ADAL" clId="{2D4AA42C-1B49-4A74-BBBC-7618CD8DB7CC}" dt="2025-10-28T07:33:23.502" v="548" actId="20577"/>
          <ac:spMkLst>
            <pc:docMk/>
            <pc:sldMk cId="549306771" sldId="604"/>
            <ac:spMk id="98" creationId="{11196E3F-C207-2085-5995-F30DA5D796CC}"/>
          </ac:spMkLst>
        </pc:spChg>
      </pc:sldChg>
      <pc:sldChg chg="addSp modSp add mod">
        <pc:chgData name="이현수(Lee, Hyun-Soo)" userId="9c4408d5-ca05-4ac3-bc22-721bf0e55a83" providerId="ADAL" clId="{2D4AA42C-1B49-4A74-BBBC-7618CD8DB7CC}" dt="2025-10-28T08:07:15.147" v="1070"/>
        <pc:sldMkLst>
          <pc:docMk/>
          <pc:sldMk cId="1615367113" sldId="605"/>
        </pc:sldMkLst>
        <pc:spChg chg="mod">
          <ac:chgData name="이현수(Lee, Hyun-Soo)" userId="9c4408d5-ca05-4ac3-bc22-721bf0e55a83" providerId="ADAL" clId="{2D4AA42C-1B49-4A74-BBBC-7618CD8DB7CC}" dt="2025-10-28T07:47:07.890" v="731"/>
          <ac:spMkLst>
            <pc:docMk/>
            <pc:sldMk cId="1615367113" sldId="605"/>
            <ac:spMk id="2" creationId="{9E334D0E-1DEE-3031-E17A-92C1B437D81D}"/>
          </ac:spMkLst>
        </pc:spChg>
        <pc:spChg chg="add">
          <ac:chgData name="이현수(Lee, Hyun-Soo)" userId="9c4408d5-ca05-4ac3-bc22-721bf0e55a83" providerId="ADAL" clId="{2D4AA42C-1B49-4A74-BBBC-7618CD8DB7CC}" dt="2025-10-28T07:46:55.569" v="730"/>
          <ac:spMkLst>
            <pc:docMk/>
            <pc:sldMk cId="1615367113" sldId="605"/>
            <ac:spMk id="3" creationId="{9F108A6B-6A47-1F54-EC0D-2C7838189798}"/>
          </ac:spMkLst>
        </pc:spChg>
        <pc:spChg chg="add">
          <ac:chgData name="이현수(Lee, Hyun-Soo)" userId="9c4408d5-ca05-4ac3-bc22-721bf0e55a83" providerId="ADAL" clId="{2D4AA42C-1B49-4A74-BBBC-7618CD8DB7CC}" dt="2025-10-28T07:59:54.749" v="969"/>
          <ac:spMkLst>
            <pc:docMk/>
            <pc:sldMk cId="1615367113" sldId="605"/>
            <ac:spMk id="4" creationId="{8FE3C440-72D2-46A4-D5B6-3BF50B65357C}"/>
          </ac:spMkLst>
        </pc:spChg>
        <pc:spChg chg="mod">
          <ac:chgData name="이현수(Lee, Hyun-Soo)" userId="9c4408d5-ca05-4ac3-bc22-721bf0e55a83" providerId="ADAL" clId="{2D4AA42C-1B49-4A74-BBBC-7618CD8DB7CC}" dt="2025-10-28T07:56:33.888" v="907"/>
          <ac:spMkLst>
            <pc:docMk/>
            <pc:sldMk cId="1615367113" sldId="605"/>
            <ac:spMk id="19" creationId="{8D5B23F4-1123-FF4E-3ADC-6A9DAFAA5914}"/>
          </ac:spMkLst>
        </pc:spChg>
        <pc:spChg chg="mod">
          <ac:chgData name="이현수(Lee, Hyun-Soo)" userId="9c4408d5-ca05-4ac3-bc22-721bf0e55a83" providerId="ADAL" clId="{2D4AA42C-1B49-4A74-BBBC-7618CD8DB7CC}" dt="2025-10-28T07:57:29.429" v="940" actId="20577"/>
          <ac:spMkLst>
            <pc:docMk/>
            <pc:sldMk cId="1615367113" sldId="605"/>
            <ac:spMk id="20" creationId="{C3E5FE56-E9AC-2415-3E6F-50877EB0C6FF}"/>
          </ac:spMkLst>
        </pc:spChg>
        <pc:spChg chg="mod">
          <ac:chgData name="이현수(Lee, Hyun-Soo)" userId="9c4408d5-ca05-4ac3-bc22-721bf0e55a83" providerId="ADAL" clId="{2D4AA42C-1B49-4A74-BBBC-7618CD8DB7CC}" dt="2025-10-28T07:57:21.594" v="930" actId="20577"/>
          <ac:spMkLst>
            <pc:docMk/>
            <pc:sldMk cId="1615367113" sldId="605"/>
            <ac:spMk id="21" creationId="{81C8364D-5FFB-21CA-CC79-5F7F346E9850}"/>
          </ac:spMkLst>
        </pc:spChg>
        <pc:spChg chg="mod">
          <ac:chgData name="이현수(Lee, Hyun-Soo)" userId="9c4408d5-ca05-4ac3-bc22-721bf0e55a83" providerId="ADAL" clId="{2D4AA42C-1B49-4A74-BBBC-7618CD8DB7CC}" dt="2025-10-28T07:56:37.458" v="908"/>
          <ac:spMkLst>
            <pc:docMk/>
            <pc:sldMk cId="1615367113" sldId="605"/>
            <ac:spMk id="22" creationId="{383A22B1-5F69-E266-6CD2-25F55DB1539C}"/>
          </ac:spMkLst>
        </pc:spChg>
        <pc:spChg chg="mod">
          <ac:chgData name="이현수(Lee, Hyun-Soo)" userId="9c4408d5-ca05-4ac3-bc22-721bf0e55a83" providerId="ADAL" clId="{2D4AA42C-1B49-4A74-BBBC-7618CD8DB7CC}" dt="2025-10-28T07:47:32.384" v="751" actId="20577"/>
          <ac:spMkLst>
            <pc:docMk/>
            <pc:sldMk cId="1615367113" sldId="605"/>
            <ac:spMk id="25" creationId="{FAC54E34-874A-8B88-5E1A-16BA34D20211}"/>
          </ac:spMkLst>
        </pc:spChg>
        <pc:spChg chg="mod">
          <ac:chgData name="이현수(Lee, Hyun-Soo)" userId="9c4408d5-ca05-4ac3-bc22-721bf0e55a83" providerId="ADAL" clId="{2D4AA42C-1B49-4A74-BBBC-7618CD8DB7CC}" dt="2025-10-28T07:49:54.102" v="796" actId="20577"/>
          <ac:spMkLst>
            <pc:docMk/>
            <pc:sldMk cId="1615367113" sldId="605"/>
            <ac:spMk id="34" creationId="{F3CDE149-0BD4-4F42-E00A-F8CBED941884}"/>
          </ac:spMkLst>
        </pc:spChg>
        <pc:spChg chg="mod">
          <ac:chgData name="이현수(Lee, Hyun-Soo)" userId="9c4408d5-ca05-4ac3-bc22-721bf0e55a83" providerId="ADAL" clId="{2D4AA42C-1B49-4A74-BBBC-7618CD8DB7CC}" dt="2025-10-28T07:48:14.993" v="770" actId="20577"/>
          <ac:spMkLst>
            <pc:docMk/>
            <pc:sldMk cId="1615367113" sldId="605"/>
            <ac:spMk id="36" creationId="{CA7ED84B-0E98-FB8E-1A25-BBE2CF0D5C56}"/>
          </ac:spMkLst>
        </pc:spChg>
        <pc:spChg chg="mod">
          <ac:chgData name="이현수(Lee, Hyun-Soo)" userId="9c4408d5-ca05-4ac3-bc22-721bf0e55a83" providerId="ADAL" clId="{2D4AA42C-1B49-4A74-BBBC-7618CD8DB7CC}" dt="2025-10-28T07:55:46.149" v="884" actId="403"/>
          <ac:spMkLst>
            <pc:docMk/>
            <pc:sldMk cId="1615367113" sldId="605"/>
            <ac:spMk id="38" creationId="{A20349AB-340D-0F1E-E370-98DEAC65E512}"/>
          </ac:spMkLst>
        </pc:spChg>
        <pc:spChg chg="mod">
          <ac:chgData name="이현수(Lee, Hyun-Soo)" userId="9c4408d5-ca05-4ac3-bc22-721bf0e55a83" providerId="ADAL" clId="{2D4AA42C-1B49-4A74-BBBC-7618CD8DB7CC}" dt="2025-10-28T07:56:18.042" v="891" actId="20577"/>
          <ac:spMkLst>
            <pc:docMk/>
            <pc:sldMk cId="1615367113" sldId="605"/>
            <ac:spMk id="39" creationId="{677DC0DD-6990-E158-7401-B9315221110A}"/>
          </ac:spMkLst>
        </pc:spChg>
        <pc:spChg chg="mod">
          <ac:chgData name="이현수(Lee, Hyun-Soo)" userId="9c4408d5-ca05-4ac3-bc22-721bf0e55a83" providerId="ADAL" clId="{2D4AA42C-1B49-4A74-BBBC-7618CD8DB7CC}" dt="2025-10-28T07:48:54.958" v="778" actId="6549"/>
          <ac:spMkLst>
            <pc:docMk/>
            <pc:sldMk cId="1615367113" sldId="605"/>
            <ac:spMk id="41" creationId="{91A07DCA-9115-DEFE-8A5C-96953A9C2049}"/>
          </ac:spMkLst>
        </pc:spChg>
        <pc:spChg chg="mod">
          <ac:chgData name="이현수(Lee, Hyun-Soo)" userId="9c4408d5-ca05-4ac3-bc22-721bf0e55a83" providerId="ADAL" clId="{2D4AA42C-1B49-4A74-BBBC-7618CD8DB7CC}" dt="2025-10-28T07:58:03.391" v="949" actId="12788"/>
          <ac:spMkLst>
            <pc:docMk/>
            <pc:sldMk cId="1615367113" sldId="605"/>
            <ac:spMk id="43" creationId="{9B3CA979-F591-7186-0025-8FDD0A7A43A2}"/>
          </ac:spMkLst>
        </pc:spChg>
        <pc:spChg chg="mod">
          <ac:chgData name="이현수(Lee, Hyun-Soo)" userId="9c4408d5-ca05-4ac3-bc22-721bf0e55a83" providerId="ADAL" clId="{2D4AA42C-1B49-4A74-BBBC-7618CD8DB7CC}" dt="2025-10-28T07:56:25.843" v="899" actId="20577"/>
          <ac:spMkLst>
            <pc:docMk/>
            <pc:sldMk cId="1615367113" sldId="605"/>
            <ac:spMk id="45" creationId="{8553F477-46E5-0506-D899-0ACBD944A5A2}"/>
          </ac:spMkLst>
        </pc:spChg>
        <pc:spChg chg="mod">
          <ac:chgData name="이현수(Lee, Hyun-Soo)" userId="9c4408d5-ca05-4ac3-bc22-721bf0e55a83" providerId="ADAL" clId="{2D4AA42C-1B49-4A74-BBBC-7618CD8DB7CC}" dt="2025-10-28T07:56:31.314" v="906" actId="20577"/>
          <ac:spMkLst>
            <pc:docMk/>
            <pc:sldMk cId="1615367113" sldId="605"/>
            <ac:spMk id="46" creationId="{9D9FDDD7-9244-5669-18B4-A5AB0F8821F6}"/>
          </ac:spMkLst>
        </pc:spChg>
        <pc:spChg chg="mod">
          <ac:chgData name="이현수(Lee, Hyun-Soo)" userId="9c4408d5-ca05-4ac3-bc22-721bf0e55a83" providerId="ADAL" clId="{2D4AA42C-1B49-4A74-BBBC-7618CD8DB7CC}" dt="2025-10-28T08:01:00.256" v="984" actId="404"/>
          <ac:spMkLst>
            <pc:docMk/>
            <pc:sldMk cId="1615367113" sldId="605"/>
            <ac:spMk id="47" creationId="{ED2FA6BC-4C47-146C-B6F0-506E1CFB9384}"/>
          </ac:spMkLst>
        </pc:spChg>
        <pc:spChg chg="mod">
          <ac:chgData name="이현수(Lee, Hyun-Soo)" userId="9c4408d5-ca05-4ac3-bc22-721bf0e55a83" providerId="ADAL" clId="{2D4AA42C-1B49-4A74-BBBC-7618CD8DB7CC}" dt="2025-10-28T07:59:28.630" v="964" actId="20577"/>
          <ac:spMkLst>
            <pc:docMk/>
            <pc:sldMk cId="1615367113" sldId="605"/>
            <ac:spMk id="50" creationId="{C8FDD874-5616-4B00-DCF0-D6BD124AC712}"/>
          </ac:spMkLst>
        </pc:spChg>
        <pc:spChg chg="mod">
          <ac:chgData name="이현수(Lee, Hyun-Soo)" userId="9c4408d5-ca05-4ac3-bc22-721bf0e55a83" providerId="ADAL" clId="{2D4AA42C-1B49-4A74-BBBC-7618CD8DB7CC}" dt="2025-10-28T08:01:19.915" v="997" actId="1038"/>
          <ac:spMkLst>
            <pc:docMk/>
            <pc:sldMk cId="1615367113" sldId="605"/>
            <ac:spMk id="52" creationId="{40B15F10-96E0-F440-62E2-0DD3498ACE4B}"/>
          </ac:spMkLst>
        </pc:spChg>
        <pc:spChg chg="mod ord">
          <ac:chgData name="이현수(Lee, Hyun-Soo)" userId="9c4408d5-ca05-4ac3-bc22-721bf0e55a83" providerId="ADAL" clId="{2D4AA42C-1B49-4A74-BBBC-7618CD8DB7CC}" dt="2025-10-28T07:58:21.507" v="957" actId="166"/>
          <ac:spMkLst>
            <pc:docMk/>
            <pc:sldMk cId="1615367113" sldId="605"/>
            <ac:spMk id="56" creationId="{CAE74E41-A357-2616-6F34-080D43BC4BA8}"/>
          </ac:spMkLst>
        </pc:spChg>
        <pc:spChg chg="mod">
          <ac:chgData name="이현수(Lee, Hyun-Soo)" userId="9c4408d5-ca05-4ac3-bc22-721bf0e55a83" providerId="ADAL" clId="{2D4AA42C-1B49-4A74-BBBC-7618CD8DB7CC}" dt="2025-10-28T08:00:03.296" v="971" actId="20577"/>
          <ac:spMkLst>
            <pc:docMk/>
            <pc:sldMk cId="1615367113" sldId="605"/>
            <ac:spMk id="58" creationId="{671182E7-F456-6FEE-22CA-C03335D05135}"/>
          </ac:spMkLst>
        </pc:spChg>
        <pc:spChg chg="mod">
          <ac:chgData name="이현수(Lee, Hyun-Soo)" userId="9c4408d5-ca05-4ac3-bc22-721bf0e55a83" providerId="ADAL" clId="{2D4AA42C-1B49-4A74-BBBC-7618CD8DB7CC}" dt="2025-10-28T08:00:15.143" v="973" actId="20577"/>
          <ac:spMkLst>
            <pc:docMk/>
            <pc:sldMk cId="1615367113" sldId="605"/>
            <ac:spMk id="59" creationId="{4CEF8CE0-1B25-6C77-9432-C0B52179BAD6}"/>
          </ac:spMkLst>
        </pc:spChg>
        <pc:spChg chg="mod">
          <ac:chgData name="이현수(Lee, Hyun-Soo)" userId="9c4408d5-ca05-4ac3-bc22-721bf0e55a83" providerId="ADAL" clId="{2D4AA42C-1B49-4A74-BBBC-7618CD8DB7CC}" dt="2025-10-28T08:00:30.225" v="976" actId="20577"/>
          <ac:spMkLst>
            <pc:docMk/>
            <pc:sldMk cId="1615367113" sldId="605"/>
            <ac:spMk id="60" creationId="{17CC0EE8-64CD-6A35-3880-082D63E35DF7}"/>
          </ac:spMkLst>
        </pc:spChg>
        <pc:spChg chg="mod">
          <ac:chgData name="이현수(Lee, Hyun-Soo)" userId="9c4408d5-ca05-4ac3-bc22-721bf0e55a83" providerId="ADAL" clId="{2D4AA42C-1B49-4A74-BBBC-7618CD8DB7CC}" dt="2025-10-28T07:59:34.733" v="968" actId="20577"/>
          <ac:spMkLst>
            <pc:docMk/>
            <pc:sldMk cId="1615367113" sldId="605"/>
            <ac:spMk id="63" creationId="{100C7F09-DE8B-5C58-3E09-CA991B808550}"/>
          </ac:spMkLst>
        </pc:spChg>
        <pc:spChg chg="mod">
          <ac:chgData name="이현수(Lee, Hyun-Soo)" userId="9c4408d5-ca05-4ac3-bc22-721bf0e55a83" providerId="ADAL" clId="{2D4AA42C-1B49-4A74-BBBC-7618CD8DB7CC}" dt="2025-10-28T08:04:23.279" v="1008" actId="20577"/>
          <ac:spMkLst>
            <pc:docMk/>
            <pc:sldMk cId="1615367113" sldId="605"/>
            <ac:spMk id="65" creationId="{92BC30F7-6CC5-478B-8B7A-7C5B917AC930}"/>
          </ac:spMkLst>
        </pc:spChg>
        <pc:spChg chg="mod">
          <ac:chgData name="이현수(Lee, Hyun-Soo)" userId="9c4408d5-ca05-4ac3-bc22-721bf0e55a83" providerId="ADAL" clId="{2D4AA42C-1B49-4A74-BBBC-7618CD8DB7CC}" dt="2025-10-28T08:04:30.282" v="1010"/>
          <ac:spMkLst>
            <pc:docMk/>
            <pc:sldMk cId="1615367113" sldId="605"/>
            <ac:spMk id="66" creationId="{7ACD92A5-4E08-966F-5335-B10F93E3E508}"/>
          </ac:spMkLst>
        </pc:spChg>
        <pc:spChg chg="mod">
          <ac:chgData name="이현수(Lee, Hyun-Soo)" userId="9c4408d5-ca05-4ac3-bc22-721bf0e55a83" providerId="ADAL" clId="{2D4AA42C-1B49-4A74-BBBC-7618CD8DB7CC}" dt="2025-10-28T08:04:36.951" v="1012"/>
          <ac:spMkLst>
            <pc:docMk/>
            <pc:sldMk cId="1615367113" sldId="605"/>
            <ac:spMk id="67" creationId="{6AE2AF37-3DE8-DD8B-397E-55FC2CA71ACE}"/>
          </ac:spMkLst>
        </pc:spChg>
        <pc:spChg chg="mod">
          <ac:chgData name="이현수(Lee, Hyun-Soo)" userId="9c4408d5-ca05-4ac3-bc22-721bf0e55a83" providerId="ADAL" clId="{2D4AA42C-1B49-4A74-BBBC-7618CD8DB7CC}" dt="2025-10-28T08:04:49.692" v="1027" actId="20577"/>
          <ac:spMkLst>
            <pc:docMk/>
            <pc:sldMk cId="1615367113" sldId="605"/>
            <ac:spMk id="68" creationId="{43D85610-2823-A9A5-4C65-AC712772FE44}"/>
          </ac:spMkLst>
        </pc:spChg>
        <pc:spChg chg="mod">
          <ac:chgData name="이현수(Lee, Hyun-Soo)" userId="9c4408d5-ca05-4ac3-bc22-721bf0e55a83" providerId="ADAL" clId="{2D4AA42C-1B49-4A74-BBBC-7618CD8DB7CC}" dt="2025-10-28T08:06:18.854" v="1056" actId="20577"/>
          <ac:spMkLst>
            <pc:docMk/>
            <pc:sldMk cId="1615367113" sldId="605"/>
            <ac:spMk id="71" creationId="{E75FA154-6547-06F8-C44E-7754ACA81B86}"/>
          </ac:spMkLst>
        </pc:spChg>
        <pc:spChg chg="mod">
          <ac:chgData name="이현수(Lee, Hyun-Soo)" userId="9c4408d5-ca05-4ac3-bc22-721bf0e55a83" providerId="ADAL" clId="{2D4AA42C-1B49-4A74-BBBC-7618CD8DB7CC}" dt="2025-10-28T08:07:15.147" v="1070"/>
          <ac:spMkLst>
            <pc:docMk/>
            <pc:sldMk cId="1615367113" sldId="605"/>
            <ac:spMk id="75" creationId="{9573EB06-46B1-BDAA-D240-84FC20B6A04D}"/>
          </ac:spMkLst>
        </pc:spChg>
        <pc:spChg chg="mod">
          <ac:chgData name="이현수(Lee, Hyun-Soo)" userId="9c4408d5-ca05-4ac3-bc22-721bf0e55a83" providerId="ADAL" clId="{2D4AA42C-1B49-4A74-BBBC-7618CD8DB7CC}" dt="2025-10-28T08:05:24.446" v="1037" actId="14100"/>
          <ac:spMkLst>
            <pc:docMk/>
            <pc:sldMk cId="1615367113" sldId="605"/>
            <ac:spMk id="76" creationId="{569E19EC-651C-ABF8-5320-26499BD41710}"/>
          </ac:spMkLst>
        </pc:spChg>
        <pc:spChg chg="mod">
          <ac:chgData name="이현수(Lee, Hyun-Soo)" userId="9c4408d5-ca05-4ac3-bc22-721bf0e55a83" providerId="ADAL" clId="{2D4AA42C-1B49-4A74-BBBC-7618CD8DB7CC}" dt="2025-10-28T08:06:21.725" v="1057"/>
          <ac:spMkLst>
            <pc:docMk/>
            <pc:sldMk cId="1615367113" sldId="605"/>
            <ac:spMk id="79" creationId="{1FA845F8-F260-74DF-698B-CE512FFC0177}"/>
          </ac:spMkLst>
        </pc:spChg>
        <pc:spChg chg="mod">
          <ac:chgData name="이현수(Lee, Hyun-Soo)" userId="9c4408d5-ca05-4ac3-bc22-721bf0e55a83" providerId="ADAL" clId="{2D4AA42C-1B49-4A74-BBBC-7618CD8DB7CC}" dt="2025-10-28T08:05:44.353" v="1041" actId="14100"/>
          <ac:spMkLst>
            <pc:docMk/>
            <pc:sldMk cId="1615367113" sldId="605"/>
            <ac:spMk id="81" creationId="{9ECDD31E-CEF0-A63D-A1B8-4AE4B126B804}"/>
          </ac:spMkLst>
        </pc:spChg>
        <pc:spChg chg="mod">
          <ac:chgData name="이현수(Lee, Hyun-Soo)" userId="9c4408d5-ca05-4ac3-bc22-721bf0e55a83" providerId="ADAL" clId="{2D4AA42C-1B49-4A74-BBBC-7618CD8DB7CC}" dt="2025-10-28T08:06:51.010" v="1067" actId="20577"/>
          <ac:spMkLst>
            <pc:docMk/>
            <pc:sldMk cId="1615367113" sldId="605"/>
            <ac:spMk id="84" creationId="{0E01A1F0-8BEE-D98F-48B6-FFB72F694608}"/>
          </ac:spMkLst>
        </pc:spChg>
        <pc:spChg chg="mod">
          <ac:chgData name="이현수(Lee, Hyun-Soo)" userId="9c4408d5-ca05-4ac3-bc22-721bf0e55a83" providerId="ADAL" clId="{2D4AA42C-1B49-4A74-BBBC-7618CD8DB7CC}" dt="2025-10-28T08:06:07.446" v="1047" actId="14100"/>
          <ac:spMkLst>
            <pc:docMk/>
            <pc:sldMk cId="1615367113" sldId="605"/>
            <ac:spMk id="86" creationId="{62C0C416-977E-4CF3-CCCA-71F2DA50CF06}"/>
          </ac:spMkLst>
        </pc:spChg>
        <pc:spChg chg="mod">
          <ac:chgData name="이현수(Lee, Hyun-Soo)" userId="9c4408d5-ca05-4ac3-bc22-721bf0e55a83" providerId="ADAL" clId="{2D4AA42C-1B49-4A74-BBBC-7618CD8DB7CC}" dt="2025-10-28T07:58:49.304" v="962" actId="14100"/>
          <ac:spMkLst>
            <pc:docMk/>
            <pc:sldMk cId="1615367113" sldId="605"/>
            <ac:spMk id="92" creationId="{63DFD03C-E20B-56BC-44B4-488EB9AFD0A9}"/>
          </ac:spMkLst>
        </pc:spChg>
        <pc:spChg chg="mod">
          <ac:chgData name="이현수(Lee, Hyun-Soo)" userId="9c4408d5-ca05-4ac3-bc22-721bf0e55a83" providerId="ADAL" clId="{2D4AA42C-1B49-4A74-BBBC-7618CD8DB7CC}" dt="2025-10-28T08:01:04.424" v="985" actId="403"/>
          <ac:spMkLst>
            <pc:docMk/>
            <pc:sldMk cId="1615367113" sldId="605"/>
            <ac:spMk id="93" creationId="{CA3F504A-A8E6-2B8C-CF24-D90ACFD10C9D}"/>
          </ac:spMkLst>
        </pc:spChg>
        <pc:spChg chg="mod">
          <ac:chgData name="이현수(Lee, Hyun-Soo)" userId="9c4408d5-ca05-4ac3-bc22-721bf0e55a83" providerId="ADAL" clId="{2D4AA42C-1B49-4A74-BBBC-7618CD8DB7CC}" dt="2025-10-28T07:54:50.812" v="869" actId="1035"/>
          <ac:spMkLst>
            <pc:docMk/>
            <pc:sldMk cId="1615367113" sldId="605"/>
            <ac:spMk id="96" creationId="{C7027830-6A04-E9A1-592A-E2127C1F10BC}"/>
          </ac:spMkLst>
        </pc:spChg>
        <pc:spChg chg="mod">
          <ac:chgData name="이현수(Lee, Hyun-Soo)" userId="9c4408d5-ca05-4ac3-bc22-721bf0e55a83" providerId="ADAL" clId="{2D4AA42C-1B49-4A74-BBBC-7618CD8DB7CC}" dt="2025-10-28T07:54:44.684" v="864" actId="688"/>
          <ac:spMkLst>
            <pc:docMk/>
            <pc:sldMk cId="1615367113" sldId="605"/>
            <ac:spMk id="97" creationId="{E34A10C6-FA20-6636-B00F-DAE247EA50BF}"/>
          </ac:spMkLst>
        </pc:spChg>
        <pc:spChg chg="mod">
          <ac:chgData name="이현수(Lee, Hyun-Soo)" userId="9c4408d5-ca05-4ac3-bc22-721bf0e55a83" providerId="ADAL" clId="{2D4AA42C-1B49-4A74-BBBC-7618CD8DB7CC}" dt="2025-10-28T08:01:39.142" v="1004" actId="20577"/>
          <ac:spMkLst>
            <pc:docMk/>
            <pc:sldMk cId="1615367113" sldId="605"/>
            <ac:spMk id="98" creationId="{D8C1E052-106B-CAC1-21A7-CF9E45AD13ED}"/>
          </ac:spMkLst>
        </pc:spChg>
        <pc:spChg chg="mod">
          <ac:chgData name="이현수(Lee, Hyun-Soo)" userId="9c4408d5-ca05-4ac3-bc22-721bf0e55a83" providerId="ADAL" clId="{2D4AA42C-1B49-4A74-BBBC-7618CD8DB7CC}" dt="2025-10-28T08:01:24.365" v="1000" actId="1037"/>
          <ac:spMkLst>
            <pc:docMk/>
            <pc:sldMk cId="1615367113" sldId="605"/>
            <ac:spMk id="100" creationId="{B4F73EAA-BD1F-0D60-633B-7A6B9B703245}"/>
          </ac:spMkLst>
        </pc:spChg>
        <pc:spChg chg="mod">
          <ac:chgData name="이현수(Lee, Hyun-Soo)" userId="9c4408d5-ca05-4ac3-bc22-721bf0e55a83" providerId="ADAL" clId="{2D4AA42C-1B49-4A74-BBBC-7618CD8DB7CC}" dt="2025-10-28T07:55:12.685" v="873" actId="404"/>
          <ac:spMkLst>
            <pc:docMk/>
            <pc:sldMk cId="1615367113" sldId="605"/>
            <ac:spMk id="102" creationId="{E0B12A64-7549-9A52-AF5A-93D4C36829D1}"/>
          </ac:spMkLst>
        </pc:spChg>
        <pc:spChg chg="mod">
          <ac:chgData name="이현수(Lee, Hyun-Soo)" userId="9c4408d5-ca05-4ac3-bc22-721bf0e55a83" providerId="ADAL" clId="{2D4AA42C-1B49-4A74-BBBC-7618CD8DB7CC}" dt="2025-10-28T07:55:20.604" v="877" actId="404"/>
          <ac:spMkLst>
            <pc:docMk/>
            <pc:sldMk cId="1615367113" sldId="605"/>
            <ac:spMk id="103" creationId="{FFBF4612-C1E4-D0C4-EE56-2CCE3F985533}"/>
          </ac:spMkLst>
        </pc:spChg>
        <pc:spChg chg="mod">
          <ac:chgData name="이현수(Lee, Hyun-Soo)" userId="9c4408d5-ca05-4ac3-bc22-721bf0e55a83" providerId="ADAL" clId="{2D4AA42C-1B49-4A74-BBBC-7618CD8DB7CC}" dt="2025-10-28T07:50:17.561" v="801" actId="20577"/>
          <ac:spMkLst>
            <pc:docMk/>
            <pc:sldMk cId="1615367113" sldId="605"/>
            <ac:spMk id="104" creationId="{C320507A-CE99-AE21-4411-B7D732E3E382}"/>
          </ac:spMkLst>
        </pc:spChg>
        <pc:spChg chg="mod">
          <ac:chgData name="이현수(Lee, Hyun-Soo)" userId="9c4408d5-ca05-4ac3-bc22-721bf0e55a83" providerId="ADAL" clId="{2D4AA42C-1B49-4A74-BBBC-7618CD8DB7CC}" dt="2025-10-28T07:50:26.455" v="810" actId="20577"/>
          <ac:spMkLst>
            <pc:docMk/>
            <pc:sldMk cId="1615367113" sldId="605"/>
            <ac:spMk id="105" creationId="{B578E10D-9880-7478-7DAA-5FDB94D58216}"/>
          </ac:spMkLst>
        </pc:spChg>
        <pc:grpChg chg="mod">
          <ac:chgData name="이현수(Lee, Hyun-Soo)" userId="9c4408d5-ca05-4ac3-bc22-721bf0e55a83" providerId="ADAL" clId="{2D4AA42C-1B49-4A74-BBBC-7618CD8DB7CC}" dt="2025-10-28T07:47:26.760" v="733"/>
          <ac:grpSpMkLst>
            <pc:docMk/>
            <pc:sldMk cId="1615367113" sldId="605"/>
            <ac:grpSpMk id="24" creationId="{7B86C319-AD3C-83F8-1E09-62BEDE308439}"/>
          </ac:grpSpMkLst>
        </pc:grpChg>
        <pc:grpChg chg="mod">
          <ac:chgData name="이현수(Lee, Hyun-Soo)" userId="9c4408d5-ca05-4ac3-bc22-721bf0e55a83" providerId="ADAL" clId="{2D4AA42C-1B49-4A74-BBBC-7618CD8DB7CC}" dt="2025-10-28T07:48:41.757" v="771"/>
          <ac:grpSpMkLst>
            <pc:docMk/>
            <pc:sldMk cId="1615367113" sldId="605"/>
            <ac:grpSpMk id="40" creationId="{2E3E3272-051F-1D0C-2DCF-6A36413974FD}"/>
          </ac:grpSpMkLst>
        </pc:grpChg>
        <pc:grpChg chg="mod">
          <ac:chgData name="이현수(Lee, Hyun-Soo)" userId="9c4408d5-ca05-4ac3-bc22-721bf0e55a83" providerId="ADAL" clId="{2D4AA42C-1B49-4A74-BBBC-7618CD8DB7CC}" dt="2025-10-28T08:07:15.143" v="1069"/>
          <ac:grpSpMkLst>
            <pc:docMk/>
            <pc:sldMk cId="1615367113" sldId="605"/>
            <ac:grpSpMk id="73" creationId="{1A0376BD-5467-B2BD-EFE2-0E00F5BF3BB5}"/>
          </ac:grpSpMkLst>
        </pc:grpChg>
        <pc:grpChg chg="mod">
          <ac:chgData name="이현수(Lee, Hyun-Soo)" userId="9c4408d5-ca05-4ac3-bc22-721bf0e55a83" providerId="ADAL" clId="{2D4AA42C-1B49-4A74-BBBC-7618CD8DB7CC}" dt="2025-10-28T08:06:21.725" v="1057"/>
          <ac:grpSpMkLst>
            <pc:docMk/>
            <pc:sldMk cId="1615367113" sldId="605"/>
            <ac:grpSpMk id="77" creationId="{7F83B882-04CA-08A4-92E9-544DF7C305CC}"/>
          </ac:grpSpMkLst>
        </pc:grpChg>
        <pc:picChg chg="mod">
          <ac:chgData name="이현수(Lee, Hyun-Soo)" userId="9c4408d5-ca05-4ac3-bc22-721bf0e55a83" providerId="ADAL" clId="{2D4AA42C-1B49-4A74-BBBC-7618CD8DB7CC}" dt="2025-10-28T08:07:15.143" v="1069"/>
          <ac:picMkLst>
            <pc:docMk/>
            <pc:sldMk cId="1615367113" sldId="605"/>
            <ac:picMk id="74" creationId="{F0062A7D-D8F0-CCF9-2F0E-238D2B9CCD30}"/>
          </ac:picMkLst>
        </pc:picChg>
        <pc:picChg chg="mod">
          <ac:chgData name="이현수(Lee, Hyun-Soo)" userId="9c4408d5-ca05-4ac3-bc22-721bf0e55a83" providerId="ADAL" clId="{2D4AA42C-1B49-4A74-BBBC-7618CD8DB7CC}" dt="2025-10-28T08:06:21.725" v="1057"/>
          <ac:picMkLst>
            <pc:docMk/>
            <pc:sldMk cId="1615367113" sldId="605"/>
            <ac:picMk id="78" creationId="{F233384C-9455-2C56-B5BA-6F288D53033F}"/>
          </ac:picMkLst>
        </pc:picChg>
        <pc:cxnChg chg="mod">
          <ac:chgData name="이현수(Lee, Hyun-Soo)" userId="9c4408d5-ca05-4ac3-bc22-721bf0e55a83" providerId="ADAL" clId="{2D4AA42C-1B49-4A74-BBBC-7618CD8DB7CC}" dt="2025-10-28T07:47:26.760" v="733"/>
          <ac:cxnSpMkLst>
            <pc:docMk/>
            <pc:sldMk cId="1615367113" sldId="605"/>
            <ac:cxnSpMk id="33" creationId="{16A64A1E-B1CF-6223-25A6-E2D753539E95}"/>
          </ac:cxnSpMkLst>
        </pc:cxnChg>
        <pc:cxnChg chg="mod">
          <ac:chgData name="이현수(Lee, Hyun-Soo)" userId="9c4408d5-ca05-4ac3-bc22-721bf0e55a83" providerId="ADAL" clId="{2D4AA42C-1B49-4A74-BBBC-7618CD8DB7CC}" dt="2025-10-28T07:48:41.757" v="771"/>
          <ac:cxnSpMkLst>
            <pc:docMk/>
            <pc:sldMk cId="1615367113" sldId="605"/>
            <ac:cxnSpMk id="42" creationId="{D36DB973-C7CA-6FE4-A859-CDEB63DB4920}"/>
          </ac:cxnSpMkLst>
        </pc:cxnChg>
      </pc:sldChg>
      <pc:sldChg chg="modSp add mod">
        <pc:chgData name="이현수(Lee, Hyun-Soo)" userId="9c4408d5-ca05-4ac3-bc22-721bf0e55a83" providerId="ADAL" clId="{2D4AA42C-1B49-4A74-BBBC-7618CD8DB7CC}" dt="2025-10-28T08:16:10.789" v="1143"/>
        <pc:sldMkLst>
          <pc:docMk/>
          <pc:sldMk cId="3329445888" sldId="606"/>
        </pc:sldMkLst>
        <pc:spChg chg="mod">
          <ac:chgData name="이현수(Lee, Hyun-Soo)" userId="9c4408d5-ca05-4ac3-bc22-721bf0e55a83" providerId="ADAL" clId="{2D4AA42C-1B49-4A74-BBBC-7618CD8DB7CC}" dt="2025-10-28T08:07:56.929" v="1085" actId="20577"/>
          <ac:spMkLst>
            <pc:docMk/>
            <pc:sldMk cId="3329445888" sldId="606"/>
            <ac:spMk id="36" creationId="{43E67DBB-EDB9-11D5-690A-D48C27894F1C}"/>
          </ac:spMkLst>
        </pc:spChg>
        <pc:graphicFrameChg chg="mod modGraphic">
          <ac:chgData name="이현수(Lee, Hyun-Soo)" userId="9c4408d5-ca05-4ac3-bc22-721bf0e55a83" providerId="ADAL" clId="{2D4AA42C-1B49-4A74-BBBC-7618CD8DB7CC}" dt="2025-10-28T08:16:10.789" v="1143"/>
          <ac:graphicFrameMkLst>
            <pc:docMk/>
            <pc:sldMk cId="3329445888" sldId="606"/>
            <ac:graphicFrameMk id="2" creationId="{23FEE710-DB04-382D-B95D-06C381EB7B24}"/>
          </ac:graphicFrameMkLst>
        </pc:graphicFrameChg>
      </pc:sldChg>
    </pc:docChg>
  </pc:docChgLst>
  <pc:docChgLst>
    <pc:chgData name="강병건(Kang, Byeong-Geon)" userId="S::bgkang_dau@poscointl.com::d20d6be9-7244-4821-815e-f1cc3078c522" providerId="AD" clId="Web-{8311DFFD-5069-6FA3-7110-9B3471F74CB6}"/>
    <pc:docChg chg="sldOrd">
      <pc:chgData name="강병건(Kang, Byeong-Geon)" userId="S::bgkang_dau@poscointl.com::d20d6be9-7244-4821-815e-f1cc3078c522" providerId="AD" clId="Web-{8311DFFD-5069-6FA3-7110-9B3471F74CB6}" dt="2025-10-22T23:29:27.119" v="0"/>
      <pc:docMkLst>
        <pc:docMk/>
      </pc:docMkLst>
      <pc:sldChg chg="ord">
        <pc:chgData name="강병건(Kang, Byeong-Geon)" userId="S::bgkang_dau@poscointl.com::d20d6be9-7244-4821-815e-f1cc3078c522" providerId="AD" clId="Web-{8311DFFD-5069-6FA3-7110-9B3471F74CB6}" dt="2025-10-22T23:29:27.119" v="0"/>
        <pc:sldMkLst>
          <pc:docMk/>
          <pc:sldMk cId="2323581343" sldId="55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latinLnBrk="1" hangingPunct="1">
              <a:defRPr kumimoji="0" sz="1200">
                <a:solidFill>
                  <a:schemeClr val="tx1"/>
                </a:solidFill>
                <a:latin typeface="맑은 고딕" pitchFamily="50" charset="-127"/>
                <a:ea typeface="맑은 고딕" pitchFamily="50" charset="-127"/>
                <a:cs typeface="Arial" panose="020B0604020202020204" pitchFamily="34" charset="0"/>
              </a:defRPr>
            </a:lvl1pPr>
          </a:lstStyle>
          <a:p>
            <a:pPr>
              <a:defRPr/>
            </a:pPr>
            <a:endParaRPr lang="en-US" altLang="ko-KR">
              <a:latin typeface="맑은 고딕" panose="020B0503020000020004" pitchFamily="50" charset="-127"/>
              <a:ea typeface="맑은 고딕" panose="020B0503020000020004" pitchFamily="50" charset="-127"/>
            </a:endParaRPr>
          </a:p>
        </p:txBody>
      </p:sp>
      <p:sp>
        <p:nvSpPr>
          <p:cNvPr id="45059"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latinLnBrk="1" hangingPunct="1">
              <a:defRPr kumimoji="0" sz="1200">
                <a:solidFill>
                  <a:schemeClr val="tx1"/>
                </a:solidFill>
                <a:latin typeface="맑은 고딕" pitchFamily="50" charset="-127"/>
                <a:ea typeface="맑은 고딕" pitchFamily="50" charset="-127"/>
                <a:cs typeface="Arial" panose="020B0604020202020204" pitchFamily="34" charset="0"/>
              </a:defRPr>
            </a:lvl1pPr>
          </a:lstStyle>
          <a:p>
            <a:pPr>
              <a:defRPr/>
            </a:pPr>
            <a:fld id="{AABF1379-FB98-4850-BA6E-44155B0FCFCF}" type="datetimeFigureOut">
              <a:rPr lang="ko-KR" altLang="en-US">
                <a:latin typeface="맑은 고딕" panose="020B0503020000020004" pitchFamily="50" charset="-127"/>
                <a:ea typeface="맑은 고딕" panose="020B0503020000020004" pitchFamily="50" charset="-127"/>
              </a:rPr>
              <a:pPr>
                <a:defRPr/>
              </a:pPr>
              <a:t>2025-10-28</a:t>
            </a:fld>
            <a:endParaRPr lang="en-US" altLang="ko-KR">
              <a:latin typeface="맑은 고딕" panose="020B0503020000020004" pitchFamily="50" charset="-127"/>
              <a:ea typeface="맑은 고딕" panose="020B0503020000020004" pitchFamily="50" charset="-127"/>
            </a:endParaRPr>
          </a:p>
        </p:txBody>
      </p:sp>
      <p:sp>
        <p:nvSpPr>
          <p:cNvPr id="45060"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latinLnBrk="1" hangingPunct="1">
              <a:defRPr kumimoji="0" sz="1200">
                <a:solidFill>
                  <a:schemeClr val="tx1"/>
                </a:solidFill>
                <a:latin typeface="맑은 고딕" pitchFamily="50" charset="-127"/>
                <a:ea typeface="맑은 고딕" pitchFamily="50" charset="-127"/>
                <a:cs typeface="Arial" panose="020B0604020202020204" pitchFamily="34" charset="0"/>
              </a:defRPr>
            </a:lvl1pPr>
          </a:lstStyle>
          <a:p>
            <a:pPr>
              <a:defRPr/>
            </a:pPr>
            <a:endParaRPr lang="en-US" altLang="ko-KR">
              <a:latin typeface="맑은 고딕" panose="020B0503020000020004" pitchFamily="50" charset="-127"/>
              <a:ea typeface="맑은 고딕" panose="020B0503020000020004" pitchFamily="50" charset="-127"/>
            </a:endParaRPr>
          </a:p>
        </p:txBody>
      </p:sp>
      <p:sp>
        <p:nvSpPr>
          <p:cNvPr id="45061"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latinLnBrk="1" hangingPunct="1">
              <a:defRPr kumimoji="0" sz="1200">
                <a:solidFill>
                  <a:schemeClr val="tx1"/>
                </a:solidFill>
                <a:latin typeface="맑은 고딕" pitchFamily="50" charset="-127"/>
                <a:ea typeface="맑은 고딕" pitchFamily="50" charset="-127"/>
                <a:cs typeface="Arial" pitchFamily="34" charset="0"/>
              </a:defRPr>
            </a:lvl1pPr>
          </a:lstStyle>
          <a:p>
            <a:pPr>
              <a:defRPr/>
            </a:pPr>
            <a:fld id="{8C6CD1F9-EAAD-41D7-B4E2-1FC0F7A28EE9}" type="slidenum">
              <a:rPr lang="ko-KR" altLang="en-US">
                <a:latin typeface="맑은 고딕" panose="020B0503020000020004" pitchFamily="50" charset="-127"/>
                <a:ea typeface="맑은 고딕" panose="020B0503020000020004" pitchFamily="50" charset="-127"/>
              </a:rPr>
              <a:pPr>
                <a:defRPr/>
              </a:pPr>
              <a:t>‹#›</a:t>
            </a:fld>
            <a:endParaRPr lang="en-US" altLang="ko-KR">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7419849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66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latinLnBrk="1" hangingPunct="1">
              <a:defRPr kumimoji="0" sz="1200">
                <a:solidFill>
                  <a:schemeClr val="tx1"/>
                </a:solidFill>
                <a:latin typeface="맑은 고딕" panose="020B0503020000020004" pitchFamily="50" charset="-127"/>
                <a:ea typeface="맑은 고딕" panose="020B0503020000020004" pitchFamily="50" charset="-127"/>
                <a:cs typeface="Arial" panose="020B0604020202020204" pitchFamily="34" charset="0"/>
              </a:defRPr>
            </a:lvl1pPr>
          </a:lstStyle>
          <a:p>
            <a:pPr>
              <a:defRPr/>
            </a:pPr>
            <a:endParaRPr lang="en-US" altLang="ko-KR"/>
          </a:p>
        </p:txBody>
      </p:sp>
      <p:sp>
        <p:nvSpPr>
          <p:cNvPr id="113667"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latinLnBrk="1" hangingPunct="1">
              <a:defRPr kumimoji="0" sz="1200">
                <a:solidFill>
                  <a:schemeClr val="tx1"/>
                </a:solidFill>
                <a:latin typeface="맑은 고딕" panose="020B0503020000020004" pitchFamily="50" charset="-127"/>
                <a:ea typeface="맑은 고딕" panose="020B0503020000020004" pitchFamily="50" charset="-127"/>
                <a:cs typeface="Arial" panose="020B0604020202020204" pitchFamily="34" charset="0"/>
              </a:defRPr>
            </a:lvl1pPr>
          </a:lstStyle>
          <a:p>
            <a:pPr>
              <a:defRPr/>
            </a:pPr>
            <a:fld id="{361584AB-54A4-47CD-870B-3411ADAB8AB6}" type="datetimeFigureOut">
              <a:rPr lang="ko-KR" altLang="en-US" smtClean="0"/>
              <a:pPr>
                <a:defRPr/>
              </a:pPr>
              <a:t>2025-10-28</a:t>
            </a:fld>
            <a:endParaRPr lang="en-US" altLang="ko-KR"/>
          </a:p>
        </p:txBody>
      </p:sp>
      <p:sp>
        <p:nvSpPr>
          <p:cNvPr id="35844" name="Rectangle 4"/>
          <p:cNvSpPr>
            <a:spLocks noGrp="1" noRot="1" noChangeAspect="1" noChangeArrowheads="1" noTextEdit="1"/>
          </p:cNvSpPr>
          <p:nvPr>
            <p:ph type="sldImg" idx="2"/>
          </p:nvPr>
        </p:nvSpPr>
        <p:spPr bwMode="auto">
          <a:xfrm>
            <a:off x="952500" y="685800"/>
            <a:ext cx="4953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13669"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ko-KR" altLang="en-US" noProof="0"/>
              <a:t>마스터 텍스트 스타일을 편집합니다</a:t>
            </a:r>
          </a:p>
          <a:p>
            <a:pPr lvl="1"/>
            <a:r>
              <a:rPr lang="ko-KR" altLang="en-US" noProof="0"/>
              <a:t>둘째 수준</a:t>
            </a:r>
          </a:p>
          <a:p>
            <a:pPr lvl="2"/>
            <a:r>
              <a:rPr lang="ko-KR" altLang="en-US" noProof="0"/>
              <a:t>셋째 수준</a:t>
            </a:r>
          </a:p>
          <a:p>
            <a:pPr lvl="3"/>
            <a:r>
              <a:rPr lang="ko-KR" altLang="en-US" noProof="0"/>
              <a:t>넷째 수준</a:t>
            </a:r>
          </a:p>
          <a:p>
            <a:pPr lvl="4"/>
            <a:r>
              <a:rPr lang="ko-KR" altLang="en-US" noProof="0"/>
              <a:t>다섯째 수준</a:t>
            </a:r>
          </a:p>
        </p:txBody>
      </p:sp>
      <p:sp>
        <p:nvSpPr>
          <p:cNvPr id="113670"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latinLnBrk="1" hangingPunct="1">
              <a:defRPr kumimoji="0" sz="1200">
                <a:solidFill>
                  <a:schemeClr val="tx1"/>
                </a:solidFill>
                <a:latin typeface="맑은 고딕" panose="020B0503020000020004" pitchFamily="50" charset="-127"/>
                <a:ea typeface="맑은 고딕" panose="020B0503020000020004" pitchFamily="50" charset="-127"/>
                <a:cs typeface="Arial" panose="020B0604020202020204" pitchFamily="34" charset="0"/>
              </a:defRPr>
            </a:lvl1pPr>
          </a:lstStyle>
          <a:p>
            <a:pPr>
              <a:defRPr/>
            </a:pPr>
            <a:endParaRPr lang="en-US" altLang="ko-KR"/>
          </a:p>
        </p:txBody>
      </p:sp>
      <p:sp>
        <p:nvSpPr>
          <p:cNvPr id="113671"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latinLnBrk="1" hangingPunct="1">
              <a:defRPr kumimoji="0" sz="1200">
                <a:solidFill>
                  <a:schemeClr val="tx1"/>
                </a:solidFill>
                <a:latin typeface="맑은 고딕" panose="020B0503020000020004" pitchFamily="50" charset="-127"/>
                <a:ea typeface="맑은 고딕" panose="020B0503020000020004" pitchFamily="50" charset="-127"/>
                <a:cs typeface="Arial" pitchFamily="34" charset="0"/>
              </a:defRPr>
            </a:lvl1pPr>
          </a:lstStyle>
          <a:p>
            <a:pPr>
              <a:defRPr/>
            </a:pPr>
            <a:fld id="{5F99196F-327C-4EA6-B2F5-14DB808E49FA}" type="slidenum">
              <a:rPr lang="ko-KR" altLang="en-US" smtClean="0"/>
              <a:pPr>
                <a:defRPr/>
              </a:pPr>
              <a:t>‹#›</a:t>
            </a:fld>
            <a:endParaRPr lang="en-US" altLang="ko-KR"/>
          </a:p>
        </p:txBody>
      </p:sp>
    </p:spTree>
    <p:extLst>
      <p:ext uri="{BB962C8B-B14F-4D97-AF65-F5344CB8AC3E}">
        <p14:creationId xmlns:p14="http://schemas.microsoft.com/office/powerpoint/2010/main" val="1321330779"/>
      </p:ext>
    </p:extLst>
  </p:cSld>
  <p:clrMap bg1="lt1" tx1="dk1" bg2="lt2" tx2="dk2" accent1="accent1" accent2="accent2" accent3="accent3" accent4="accent4" accent5="accent5" accent6="accent6" hlink="hlink" folHlink="folHlink"/>
  <p:notesStyle>
    <a:lvl1pPr algn="l" rtl="0" eaLnBrk="0" fontAlgn="base" latinLnBrk="1" hangingPunct="0">
      <a:spcBef>
        <a:spcPct val="30000"/>
      </a:spcBef>
      <a:spcAft>
        <a:spcPct val="0"/>
      </a:spcAft>
      <a:defRPr sz="1200" kern="1200">
        <a:solidFill>
          <a:schemeClr val="tx1"/>
        </a:solidFill>
        <a:latin typeface="맑은 고딕" panose="020B0503020000020004" pitchFamily="50" charset="-127"/>
        <a:ea typeface="맑은 고딕" panose="020B0503020000020004" pitchFamily="50" charset="-127"/>
        <a:cs typeface="+mn-cs"/>
      </a:defRPr>
    </a:lvl1pPr>
    <a:lvl2pPr marL="457200" algn="l" rtl="0" eaLnBrk="0" fontAlgn="base" latinLnBrk="1" hangingPunct="0">
      <a:spcBef>
        <a:spcPct val="30000"/>
      </a:spcBef>
      <a:spcAft>
        <a:spcPct val="0"/>
      </a:spcAft>
      <a:defRPr sz="1200" kern="1200">
        <a:solidFill>
          <a:schemeClr val="tx1"/>
        </a:solidFill>
        <a:latin typeface="맑은 고딕" panose="020B0503020000020004" pitchFamily="50" charset="-127"/>
        <a:ea typeface="맑은 고딕" panose="020B0503020000020004" pitchFamily="50" charset="-127"/>
        <a:cs typeface="+mn-cs"/>
      </a:defRPr>
    </a:lvl2pPr>
    <a:lvl3pPr marL="914400" algn="l" rtl="0" eaLnBrk="0" fontAlgn="base" latinLnBrk="1" hangingPunct="0">
      <a:spcBef>
        <a:spcPct val="30000"/>
      </a:spcBef>
      <a:spcAft>
        <a:spcPct val="0"/>
      </a:spcAft>
      <a:defRPr sz="1200" kern="1200">
        <a:solidFill>
          <a:schemeClr val="tx1"/>
        </a:solidFill>
        <a:latin typeface="맑은 고딕" panose="020B0503020000020004" pitchFamily="50" charset="-127"/>
        <a:ea typeface="맑은 고딕" panose="020B0503020000020004" pitchFamily="50" charset="-127"/>
        <a:cs typeface="+mn-cs"/>
      </a:defRPr>
    </a:lvl3pPr>
    <a:lvl4pPr marL="1371600" algn="l" rtl="0" eaLnBrk="0" fontAlgn="base" latinLnBrk="1" hangingPunct="0">
      <a:spcBef>
        <a:spcPct val="30000"/>
      </a:spcBef>
      <a:spcAft>
        <a:spcPct val="0"/>
      </a:spcAft>
      <a:defRPr sz="1200" kern="1200">
        <a:solidFill>
          <a:schemeClr val="tx1"/>
        </a:solidFill>
        <a:latin typeface="맑은 고딕" panose="020B0503020000020004" pitchFamily="50" charset="-127"/>
        <a:ea typeface="맑은 고딕" panose="020B0503020000020004" pitchFamily="50" charset="-127"/>
        <a:cs typeface="+mn-cs"/>
      </a:defRPr>
    </a:lvl4pPr>
    <a:lvl5pPr marL="1828800" algn="l" rtl="0" eaLnBrk="0" fontAlgn="base" latinLnBrk="1" hangingPunct="0">
      <a:spcBef>
        <a:spcPct val="30000"/>
      </a:spcBef>
      <a:spcAft>
        <a:spcPct val="0"/>
      </a:spcAft>
      <a:defRPr sz="1200" kern="1200">
        <a:solidFill>
          <a:schemeClr val="tx1"/>
        </a:solidFill>
        <a:latin typeface="맑은 고딕" panose="020B0503020000020004" pitchFamily="50" charset="-127"/>
        <a:ea typeface="맑은 고딕" panose="020B0503020000020004"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pPr>
              <a:defRPr/>
            </a:pPr>
            <a:fld id="{5F99196F-327C-4EA6-B2F5-14DB808E49FA}" type="slidenum">
              <a:rPr lang="ko-KR" altLang="en-US" smtClean="0"/>
              <a:pPr>
                <a:defRPr/>
              </a:pPr>
              <a:t>1</a:t>
            </a:fld>
            <a:endParaRPr lang="en-US" altLang="ko-KR"/>
          </a:p>
        </p:txBody>
      </p:sp>
    </p:spTree>
    <p:extLst>
      <p:ext uri="{BB962C8B-B14F-4D97-AF65-F5344CB8AC3E}">
        <p14:creationId xmlns:p14="http://schemas.microsoft.com/office/powerpoint/2010/main" val="3130369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4E1282-8701-0CD4-77EA-1C6D9173EFA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EB7DE20-DC11-DA73-B810-A6608045DD2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9D35250-FD65-7DBC-2B56-C8855EF9AD0C}"/>
              </a:ext>
            </a:extLst>
          </p:cNvPr>
          <p:cNvSpPr>
            <a:spLocks noGrp="1"/>
          </p:cNvSpPr>
          <p:nvPr>
            <p:ph type="body" idx="1"/>
          </p:nvPr>
        </p:nvSpPr>
        <p:spPr/>
        <p:txBody>
          <a:bodyPr/>
          <a:lstStyle/>
          <a:p>
            <a:pPr marL="228600" indent="-228600">
              <a:buAutoNum type="arabicPeriod"/>
            </a:pPr>
            <a:endParaRPr lang="en-US" altLang="ko-KR" b="1"/>
          </a:p>
        </p:txBody>
      </p:sp>
      <p:sp>
        <p:nvSpPr>
          <p:cNvPr id="4" name="슬라이드 번호 개체 틀 3">
            <a:extLst>
              <a:ext uri="{FF2B5EF4-FFF2-40B4-BE49-F238E27FC236}">
                <a16:creationId xmlns:a16="http://schemas.microsoft.com/office/drawing/2014/main" id="{531EF80A-5764-F08A-1D73-A61E00A450F6}"/>
              </a:ext>
            </a:extLst>
          </p:cNvPr>
          <p:cNvSpPr>
            <a:spLocks noGrp="1"/>
          </p:cNvSpPr>
          <p:nvPr>
            <p:ph type="sldNum" sz="quarter" idx="5"/>
          </p:nvPr>
        </p:nvSpPr>
        <p:spPr/>
        <p:txBody>
          <a:bodyPr/>
          <a:lstStyle/>
          <a:p>
            <a:pPr>
              <a:defRPr/>
            </a:pPr>
            <a:fld id="{5F99196F-327C-4EA6-B2F5-14DB808E49FA}" type="slidenum">
              <a:rPr lang="ko-KR" altLang="en-US" smtClean="0"/>
              <a:pPr>
                <a:defRPr/>
              </a:pPr>
              <a:t>2</a:t>
            </a:fld>
            <a:endParaRPr lang="en-US" altLang="ko-KR"/>
          </a:p>
        </p:txBody>
      </p:sp>
    </p:spTree>
    <p:extLst>
      <p:ext uri="{BB962C8B-B14F-4D97-AF65-F5344CB8AC3E}">
        <p14:creationId xmlns:p14="http://schemas.microsoft.com/office/powerpoint/2010/main" val="703720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50151-E412-4DAA-973C-6849CE8BEFD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4CE6000-3767-4E09-ED0F-10888CF9AB4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CF10C2A-F220-B766-7D84-64D2728FA8E7}"/>
              </a:ext>
            </a:extLst>
          </p:cNvPr>
          <p:cNvSpPr>
            <a:spLocks noGrp="1"/>
          </p:cNvSpPr>
          <p:nvPr>
            <p:ph type="body" idx="1"/>
          </p:nvPr>
        </p:nvSpPr>
        <p:spPr/>
        <p:txBody>
          <a:bodyPr/>
          <a:lstStyle/>
          <a:p>
            <a:pPr marL="228600" indent="-228600">
              <a:buAutoNum type="arabicPeriod"/>
            </a:pPr>
            <a:endParaRPr lang="en-US" altLang="ko-KR" b="1"/>
          </a:p>
        </p:txBody>
      </p:sp>
      <p:sp>
        <p:nvSpPr>
          <p:cNvPr id="4" name="슬라이드 번호 개체 틀 3">
            <a:extLst>
              <a:ext uri="{FF2B5EF4-FFF2-40B4-BE49-F238E27FC236}">
                <a16:creationId xmlns:a16="http://schemas.microsoft.com/office/drawing/2014/main" id="{81BCFAA7-502E-713F-64F3-1DAEDB57434A}"/>
              </a:ext>
            </a:extLst>
          </p:cNvPr>
          <p:cNvSpPr>
            <a:spLocks noGrp="1"/>
          </p:cNvSpPr>
          <p:nvPr>
            <p:ph type="sldNum" sz="quarter" idx="5"/>
          </p:nvPr>
        </p:nvSpPr>
        <p:spPr/>
        <p:txBody>
          <a:bodyPr/>
          <a:lstStyle/>
          <a:p>
            <a:pPr>
              <a:defRPr/>
            </a:pPr>
            <a:fld id="{5F99196F-327C-4EA6-B2F5-14DB808E49FA}" type="slidenum">
              <a:rPr lang="ko-KR" altLang="en-US" smtClean="0"/>
              <a:pPr>
                <a:defRPr/>
              </a:pPr>
              <a:t>3</a:t>
            </a:fld>
            <a:endParaRPr lang="en-US" altLang="ko-KR"/>
          </a:p>
        </p:txBody>
      </p:sp>
    </p:spTree>
    <p:extLst>
      <p:ext uri="{BB962C8B-B14F-4D97-AF65-F5344CB8AC3E}">
        <p14:creationId xmlns:p14="http://schemas.microsoft.com/office/powerpoint/2010/main" val="3780559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4E1282-8701-0CD4-77EA-1C6D9173EFA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EB7DE20-DC11-DA73-B810-A6608045DD2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9D35250-FD65-7DBC-2B56-C8855EF9AD0C}"/>
              </a:ext>
            </a:extLst>
          </p:cNvPr>
          <p:cNvSpPr>
            <a:spLocks noGrp="1"/>
          </p:cNvSpPr>
          <p:nvPr>
            <p:ph type="body" idx="1"/>
          </p:nvPr>
        </p:nvSpPr>
        <p:spPr/>
        <p:txBody>
          <a:bodyPr/>
          <a:lstStyle/>
          <a:p>
            <a:pPr marL="228600" indent="-228600">
              <a:buAutoNum type="arabicPeriod"/>
            </a:pPr>
            <a:endParaRPr lang="en-US" altLang="ko-KR" b="1" dirty="0"/>
          </a:p>
        </p:txBody>
      </p:sp>
      <p:sp>
        <p:nvSpPr>
          <p:cNvPr id="4" name="슬라이드 번호 개체 틀 3">
            <a:extLst>
              <a:ext uri="{FF2B5EF4-FFF2-40B4-BE49-F238E27FC236}">
                <a16:creationId xmlns:a16="http://schemas.microsoft.com/office/drawing/2014/main" id="{531EF80A-5764-F08A-1D73-A61E00A450F6}"/>
              </a:ext>
            </a:extLst>
          </p:cNvPr>
          <p:cNvSpPr>
            <a:spLocks noGrp="1"/>
          </p:cNvSpPr>
          <p:nvPr>
            <p:ph type="sldNum" sz="quarter" idx="5"/>
          </p:nvPr>
        </p:nvSpPr>
        <p:spPr/>
        <p:txBody>
          <a:bodyPr/>
          <a:lstStyle/>
          <a:p>
            <a:pPr>
              <a:defRPr/>
            </a:pPr>
            <a:fld id="{5F99196F-327C-4EA6-B2F5-14DB808E49FA}" type="slidenum">
              <a:rPr lang="ko-KR" altLang="en-US" smtClean="0"/>
              <a:pPr>
                <a:defRPr/>
              </a:pPr>
              <a:t>34</a:t>
            </a:fld>
            <a:endParaRPr lang="en-US" altLang="ko-KR" dirty="0"/>
          </a:p>
        </p:txBody>
      </p:sp>
    </p:spTree>
    <p:extLst>
      <p:ext uri="{BB962C8B-B14F-4D97-AF65-F5344CB8AC3E}">
        <p14:creationId xmlns:p14="http://schemas.microsoft.com/office/powerpoint/2010/main" val="703720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50151-E412-4DAA-973C-6849CE8BEFD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4CE6000-3767-4E09-ED0F-10888CF9AB4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CF10C2A-F220-B766-7D84-64D2728FA8E7}"/>
              </a:ext>
            </a:extLst>
          </p:cNvPr>
          <p:cNvSpPr>
            <a:spLocks noGrp="1"/>
          </p:cNvSpPr>
          <p:nvPr>
            <p:ph type="body" idx="1"/>
          </p:nvPr>
        </p:nvSpPr>
        <p:spPr/>
        <p:txBody>
          <a:bodyPr/>
          <a:lstStyle/>
          <a:p>
            <a:pPr marL="228600" indent="-228600">
              <a:buAutoNum type="arabicPeriod"/>
            </a:pPr>
            <a:endParaRPr lang="en-US" altLang="ko-KR" b="1" dirty="0"/>
          </a:p>
        </p:txBody>
      </p:sp>
      <p:sp>
        <p:nvSpPr>
          <p:cNvPr id="4" name="슬라이드 번호 개체 틀 3">
            <a:extLst>
              <a:ext uri="{FF2B5EF4-FFF2-40B4-BE49-F238E27FC236}">
                <a16:creationId xmlns:a16="http://schemas.microsoft.com/office/drawing/2014/main" id="{81BCFAA7-502E-713F-64F3-1DAEDB57434A}"/>
              </a:ext>
            </a:extLst>
          </p:cNvPr>
          <p:cNvSpPr>
            <a:spLocks noGrp="1"/>
          </p:cNvSpPr>
          <p:nvPr>
            <p:ph type="sldNum" sz="quarter" idx="5"/>
          </p:nvPr>
        </p:nvSpPr>
        <p:spPr/>
        <p:txBody>
          <a:bodyPr/>
          <a:lstStyle/>
          <a:p>
            <a:pPr>
              <a:defRPr/>
            </a:pPr>
            <a:fld id="{5F99196F-327C-4EA6-B2F5-14DB808E49FA}" type="slidenum">
              <a:rPr lang="ko-KR" altLang="en-US" smtClean="0"/>
              <a:pPr>
                <a:defRPr/>
              </a:pPr>
              <a:t>35</a:t>
            </a:fld>
            <a:endParaRPr lang="en-US" altLang="ko-KR" dirty="0"/>
          </a:p>
        </p:txBody>
      </p:sp>
    </p:spTree>
    <p:extLst>
      <p:ext uri="{BB962C8B-B14F-4D97-AF65-F5344CB8AC3E}">
        <p14:creationId xmlns:p14="http://schemas.microsoft.com/office/powerpoint/2010/main" val="3780559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17FD9-69C2-2B9B-BB30-0AF53B9FC7E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B5E9CA2-1497-49C1-9F5E-FBB7B3426A1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DFF2783-DA1E-86BE-E45E-1604AF19226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94B3BF5-1A29-47A0-7DF1-E0F91AD0EEB6}"/>
              </a:ext>
            </a:extLst>
          </p:cNvPr>
          <p:cNvSpPr>
            <a:spLocks noGrp="1"/>
          </p:cNvSpPr>
          <p:nvPr>
            <p:ph type="sldNum" sz="quarter" idx="5"/>
          </p:nvPr>
        </p:nvSpPr>
        <p:spPr/>
        <p:txBody>
          <a:bodyPr/>
          <a:lstStyle/>
          <a:p>
            <a:pPr>
              <a:defRPr/>
            </a:pPr>
            <a:fld id="{5F99196F-327C-4EA6-B2F5-14DB808E49FA}" type="slidenum">
              <a:rPr lang="ko-KR" altLang="en-US" smtClean="0"/>
              <a:pPr>
                <a:defRPr/>
              </a:pPr>
              <a:t>64</a:t>
            </a:fld>
            <a:endParaRPr lang="en-US" altLang="ko-KR"/>
          </a:p>
        </p:txBody>
      </p:sp>
    </p:spTree>
    <p:extLst>
      <p:ext uri="{BB962C8B-B14F-4D97-AF65-F5344CB8AC3E}">
        <p14:creationId xmlns:p14="http://schemas.microsoft.com/office/powerpoint/2010/main" val="25865624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35A22-143D-1D1C-F75B-30971B064D5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7225B0F-6CD5-3484-21E3-37CB6886AE8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CCD209D-A89D-BB33-5D60-B962D33C96B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0B9FF67-DBBC-D1CF-5C56-866288487C8E}"/>
              </a:ext>
            </a:extLst>
          </p:cNvPr>
          <p:cNvSpPr>
            <a:spLocks noGrp="1"/>
          </p:cNvSpPr>
          <p:nvPr>
            <p:ph type="sldNum" sz="quarter" idx="5"/>
          </p:nvPr>
        </p:nvSpPr>
        <p:spPr/>
        <p:txBody>
          <a:bodyPr/>
          <a:lstStyle/>
          <a:p>
            <a:pPr>
              <a:defRPr/>
            </a:pPr>
            <a:fld id="{5F99196F-327C-4EA6-B2F5-14DB808E49FA}" type="slidenum">
              <a:rPr lang="ko-KR" altLang="en-US" smtClean="0"/>
              <a:pPr>
                <a:defRPr/>
              </a:pPr>
              <a:t>65</a:t>
            </a:fld>
            <a:endParaRPr lang="en-US" altLang="ko-KR"/>
          </a:p>
        </p:txBody>
      </p:sp>
    </p:spTree>
    <p:extLst>
      <p:ext uri="{BB962C8B-B14F-4D97-AF65-F5344CB8AC3E}">
        <p14:creationId xmlns:p14="http://schemas.microsoft.com/office/powerpoint/2010/main" val="2282958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FD35E-398B-070E-03A6-163F67AA7D1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BB6F637-2331-9FBD-8611-44337FC2B9D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CA0359C-8CD9-5005-7EE0-E3A8469DD02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7DDBE8D-4F6A-EC78-AC03-E7BB09EDCC2F}"/>
              </a:ext>
            </a:extLst>
          </p:cNvPr>
          <p:cNvSpPr>
            <a:spLocks noGrp="1"/>
          </p:cNvSpPr>
          <p:nvPr>
            <p:ph type="sldNum" sz="quarter" idx="5"/>
          </p:nvPr>
        </p:nvSpPr>
        <p:spPr/>
        <p:txBody>
          <a:bodyPr/>
          <a:lstStyle/>
          <a:p>
            <a:pPr>
              <a:defRPr/>
            </a:pPr>
            <a:fld id="{5F99196F-327C-4EA6-B2F5-14DB808E49FA}" type="slidenum">
              <a:rPr lang="ko-KR" altLang="en-US" smtClean="0"/>
              <a:pPr>
                <a:defRPr/>
              </a:pPr>
              <a:t>66</a:t>
            </a:fld>
            <a:endParaRPr lang="en-US" altLang="ko-KR"/>
          </a:p>
        </p:txBody>
      </p:sp>
    </p:spTree>
    <p:extLst>
      <p:ext uri="{BB962C8B-B14F-4D97-AF65-F5344CB8AC3E}">
        <p14:creationId xmlns:p14="http://schemas.microsoft.com/office/powerpoint/2010/main" val="24569462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5" name="Text Box 13"/>
          <p:cNvSpPr txBox="1">
            <a:spLocks noChangeArrowheads="1"/>
          </p:cNvSpPr>
          <p:nvPr userDrawn="1"/>
        </p:nvSpPr>
        <p:spPr bwMode="auto">
          <a:xfrm>
            <a:off x="4883132" y="6645312"/>
            <a:ext cx="134973" cy="153888"/>
          </a:xfrm>
          <a:prstGeom prst="rect">
            <a:avLst/>
          </a:prstGeom>
          <a:noFill/>
          <a:ln>
            <a:noFill/>
          </a:ln>
          <a:effectLst/>
        </p:spPr>
        <p:txBody>
          <a:bodyPr wrap="none" lIns="0" tIns="0" rIns="0" bIns="0" anchor="ctr">
            <a:spAutoFit/>
          </a:bodyPr>
          <a:lstStyle>
            <a:defPPr>
              <a:defRPr lang="ko-KR"/>
            </a:defPPr>
            <a:lvl1pPr algn="ctr" latinLnBrk="1">
              <a:defRPr kumimoji="0">
                <a:solidFill>
                  <a:schemeClr val="tx1"/>
                </a:solidFill>
                <a:latin typeface="맑은 고딕" pitchFamily="50" charset="-127"/>
                <a:ea typeface="맑은 고딕" pitchFamily="50" charset="-127"/>
                <a:cs typeface="Arial" charset="0"/>
              </a:defRPr>
            </a:lvl1pPr>
            <a:lvl2pPr marL="742950" indent="-285750" latinLnBrk="1">
              <a:defRPr>
                <a:solidFill>
                  <a:schemeClr val="tx1"/>
                </a:solidFill>
                <a:latin typeface="맑은 고딕" pitchFamily="50" charset="-127"/>
              </a:defRPr>
            </a:lvl2pPr>
            <a:lvl3pPr marL="1143000" indent="-228600" latinLnBrk="1">
              <a:defRPr>
                <a:solidFill>
                  <a:schemeClr val="tx1"/>
                </a:solidFill>
                <a:latin typeface="맑은 고딕" pitchFamily="50" charset="-127"/>
              </a:defRPr>
            </a:lvl3pPr>
            <a:lvl4pPr marL="1600200" indent="-228600" latinLnBrk="1">
              <a:defRPr>
                <a:solidFill>
                  <a:schemeClr val="tx1"/>
                </a:solidFill>
                <a:latin typeface="맑은 고딕" pitchFamily="50" charset="-127"/>
              </a:defRPr>
            </a:lvl4pPr>
            <a:lvl5pPr marL="2057400" indent="-228600" latinLnBrk="1">
              <a:defRPr>
                <a:solidFill>
                  <a:schemeClr val="tx1"/>
                </a:solidFill>
                <a:latin typeface="맑은 고딕" pitchFamily="50" charset="-127"/>
              </a:defRPr>
            </a:lvl5pPr>
            <a:lvl6pPr marL="2514600" indent="-228600" fontAlgn="base">
              <a:spcBef>
                <a:spcPct val="0"/>
              </a:spcBef>
              <a:spcAft>
                <a:spcPct val="0"/>
              </a:spcAft>
              <a:defRPr>
                <a:solidFill>
                  <a:schemeClr val="tx1"/>
                </a:solidFill>
                <a:latin typeface="맑은 고딕" pitchFamily="50" charset="-127"/>
              </a:defRPr>
            </a:lvl6pPr>
            <a:lvl7pPr marL="2971800" indent="-228600" fontAlgn="base">
              <a:spcBef>
                <a:spcPct val="0"/>
              </a:spcBef>
              <a:spcAft>
                <a:spcPct val="0"/>
              </a:spcAft>
              <a:defRPr>
                <a:solidFill>
                  <a:schemeClr val="tx1"/>
                </a:solidFill>
                <a:latin typeface="맑은 고딕" pitchFamily="50" charset="-127"/>
              </a:defRPr>
            </a:lvl7pPr>
            <a:lvl8pPr marL="3429000" indent="-228600" fontAlgn="base">
              <a:spcBef>
                <a:spcPct val="0"/>
              </a:spcBef>
              <a:spcAft>
                <a:spcPct val="0"/>
              </a:spcAft>
              <a:defRPr>
                <a:solidFill>
                  <a:schemeClr val="tx1"/>
                </a:solidFill>
                <a:latin typeface="맑은 고딕" pitchFamily="50" charset="-127"/>
              </a:defRPr>
            </a:lvl8pPr>
            <a:lvl9pPr marL="3886200" indent="-228600" fontAlgn="base">
              <a:spcBef>
                <a:spcPct val="0"/>
              </a:spcBef>
              <a:spcAft>
                <a:spcPct val="0"/>
              </a:spcAft>
              <a:defRPr>
                <a:solidFill>
                  <a:schemeClr val="tx1"/>
                </a:solidFill>
                <a:latin typeface="맑은 고딕" pitchFamily="50" charset="-127"/>
              </a:defRPr>
            </a:lvl9pPr>
          </a:lstStyle>
          <a:p>
            <a:pPr>
              <a:defRPr/>
            </a:pPr>
            <a:fld id="{A5531E6F-1436-4BCB-BBC6-F7A30CD361E5}" type="slidenum">
              <a:rPr lang="en-US" altLang="ko-KR" sz="1000" spc="-70" baseline="0">
                <a:solidFill>
                  <a:schemeClr val="tx1">
                    <a:lumMod val="75000"/>
                    <a:lumOff val="25000"/>
                  </a:schemeClr>
                </a:solidFill>
                <a:latin typeface="맑은 고딕" panose="020B0503020000020004" pitchFamily="50" charset="-127"/>
                <a:ea typeface="맑은 고딕" panose="020B0503020000020004" pitchFamily="50" charset="-127"/>
              </a:rPr>
              <a:pPr>
                <a:defRPr/>
              </a:pPr>
              <a:t>‹#›</a:t>
            </a:fld>
            <a:endParaRPr lang="en-US" altLang="ko-KR" sz="1000" spc="-70" baseline="0">
              <a:solidFill>
                <a:schemeClr val="tx1">
                  <a:lumMod val="75000"/>
                  <a:lumOff val="25000"/>
                </a:schemeClr>
              </a:solidFill>
              <a:latin typeface="맑은 고딕" panose="020B0503020000020004" pitchFamily="50" charset="-127"/>
              <a:ea typeface="맑은 고딕" panose="020B0503020000020004" pitchFamily="50" charset="-127"/>
            </a:endParaRPr>
          </a:p>
        </p:txBody>
      </p:sp>
      <p:pic>
        <p:nvPicPr>
          <p:cNvPr id="13" name="그림 12">
            <a:extLst>
              <a:ext uri="{FF2B5EF4-FFF2-40B4-BE49-F238E27FC236}">
                <a16:creationId xmlns:a16="http://schemas.microsoft.com/office/drawing/2014/main" id="{B3A6DB2D-4361-4E0C-BAAF-76020E5AFD2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4472" y="361349"/>
            <a:ext cx="1184991" cy="324149"/>
          </a:xfrm>
          <a:prstGeom prst="rect">
            <a:avLst/>
          </a:prstGeom>
        </p:spPr>
      </p:pic>
      <p:pic>
        <p:nvPicPr>
          <p:cNvPr id="14" name="그림 13">
            <a:extLst>
              <a:ext uri="{FF2B5EF4-FFF2-40B4-BE49-F238E27FC236}">
                <a16:creationId xmlns:a16="http://schemas.microsoft.com/office/drawing/2014/main" id="{1A5A1A56-E07C-4ACD-B6C2-6A992F4D5E6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8352" y="6627093"/>
            <a:ext cx="538672" cy="204124"/>
          </a:xfrm>
          <a:prstGeom prst="rect">
            <a:avLst/>
          </a:prstGeom>
        </p:spPr>
      </p:pic>
    </p:spTree>
    <p:extLst>
      <p:ext uri="{BB962C8B-B14F-4D97-AF65-F5344CB8AC3E}">
        <p14:creationId xmlns:p14="http://schemas.microsoft.com/office/powerpoint/2010/main" val="2110982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Content Placeholder 2"/>
          <p:cNvSpPr>
            <a:spLocks noGrp="1"/>
          </p:cNvSpPr>
          <p:nvPr>
            <p:ph idx="1"/>
          </p:nvPr>
        </p:nvSpPr>
        <p:spPr>
          <a:xfrm>
            <a:off x="242889" y="1036639"/>
            <a:ext cx="9418636" cy="184666"/>
          </a:xfrm>
          <a:prstGeom prst="rect">
            <a:avLst/>
          </a:prstGeom>
        </p:spPr>
        <p:txBody>
          <a:bodyPr wrap="square" lIns="0" tIns="0" rIns="0" bIns="0">
            <a:spAutoFit/>
            <a:scene3d>
              <a:camera prst="orthographicFront"/>
              <a:lightRig rig="threePt" dir="t"/>
            </a:scene3d>
            <a:sp3d>
              <a:bevelT w="0" h="0"/>
            </a:sp3d>
          </a:bodyPr>
          <a:lstStyle>
            <a:lvl1pPr marL="0" indent="0">
              <a:defRPr kumimoji="1" lang="ko-KR" altLang="en-US" sz="1200" b="0" spc="-70" baseline="0" dirty="0">
                <a:latin typeface="맑은 고딕" panose="020B0503020000020004" pitchFamily="50" charset="-127"/>
                <a:ea typeface="맑은 고딕" panose="020B0503020000020004" pitchFamily="50" charset="-127"/>
                <a:cs typeface="+mj-cs"/>
              </a:defRPr>
            </a:lvl1pPr>
          </a:lstStyle>
          <a:p>
            <a:pPr lvl="0"/>
            <a:r>
              <a:rPr lang="ko-KR" altLang="en-US"/>
              <a:t>마스터 텍스트 스타일을 편집합니다</a:t>
            </a:r>
          </a:p>
        </p:txBody>
      </p:sp>
      <p:sp>
        <p:nvSpPr>
          <p:cNvPr id="23" name="Text Box 13"/>
          <p:cNvSpPr txBox="1">
            <a:spLocks noChangeArrowheads="1"/>
          </p:cNvSpPr>
          <p:nvPr userDrawn="1"/>
        </p:nvSpPr>
        <p:spPr bwMode="auto">
          <a:xfrm>
            <a:off x="4883132" y="6645312"/>
            <a:ext cx="134973" cy="153888"/>
          </a:xfrm>
          <a:prstGeom prst="rect">
            <a:avLst/>
          </a:prstGeom>
          <a:noFill/>
          <a:ln>
            <a:noFill/>
          </a:ln>
          <a:effectLst/>
        </p:spPr>
        <p:txBody>
          <a:bodyPr wrap="none" lIns="0" tIns="0" rIns="0" bIns="0" anchor="ctr">
            <a:spAutoFit/>
          </a:bodyPr>
          <a:lstStyle>
            <a:defPPr>
              <a:defRPr lang="ko-KR"/>
            </a:defPPr>
            <a:lvl1pPr algn="ctr" latinLnBrk="1">
              <a:defRPr kumimoji="0">
                <a:solidFill>
                  <a:schemeClr val="tx1"/>
                </a:solidFill>
                <a:latin typeface="맑은 고딕" pitchFamily="50" charset="-127"/>
                <a:ea typeface="맑은 고딕" pitchFamily="50" charset="-127"/>
                <a:cs typeface="Arial" charset="0"/>
              </a:defRPr>
            </a:lvl1pPr>
            <a:lvl2pPr marL="742950" indent="-285750" latinLnBrk="1">
              <a:defRPr>
                <a:solidFill>
                  <a:schemeClr val="tx1"/>
                </a:solidFill>
                <a:latin typeface="맑은 고딕" pitchFamily="50" charset="-127"/>
              </a:defRPr>
            </a:lvl2pPr>
            <a:lvl3pPr marL="1143000" indent="-228600" latinLnBrk="1">
              <a:defRPr>
                <a:solidFill>
                  <a:schemeClr val="tx1"/>
                </a:solidFill>
                <a:latin typeface="맑은 고딕" pitchFamily="50" charset="-127"/>
              </a:defRPr>
            </a:lvl3pPr>
            <a:lvl4pPr marL="1600200" indent="-228600" latinLnBrk="1">
              <a:defRPr>
                <a:solidFill>
                  <a:schemeClr val="tx1"/>
                </a:solidFill>
                <a:latin typeface="맑은 고딕" pitchFamily="50" charset="-127"/>
              </a:defRPr>
            </a:lvl4pPr>
            <a:lvl5pPr marL="2057400" indent="-228600" latinLnBrk="1">
              <a:defRPr>
                <a:solidFill>
                  <a:schemeClr val="tx1"/>
                </a:solidFill>
                <a:latin typeface="맑은 고딕" pitchFamily="50" charset="-127"/>
              </a:defRPr>
            </a:lvl5pPr>
            <a:lvl6pPr marL="2514600" indent="-228600" fontAlgn="base">
              <a:spcBef>
                <a:spcPct val="0"/>
              </a:spcBef>
              <a:spcAft>
                <a:spcPct val="0"/>
              </a:spcAft>
              <a:defRPr>
                <a:solidFill>
                  <a:schemeClr val="tx1"/>
                </a:solidFill>
                <a:latin typeface="맑은 고딕" pitchFamily="50" charset="-127"/>
              </a:defRPr>
            </a:lvl6pPr>
            <a:lvl7pPr marL="2971800" indent="-228600" fontAlgn="base">
              <a:spcBef>
                <a:spcPct val="0"/>
              </a:spcBef>
              <a:spcAft>
                <a:spcPct val="0"/>
              </a:spcAft>
              <a:defRPr>
                <a:solidFill>
                  <a:schemeClr val="tx1"/>
                </a:solidFill>
                <a:latin typeface="맑은 고딕" pitchFamily="50" charset="-127"/>
              </a:defRPr>
            </a:lvl7pPr>
            <a:lvl8pPr marL="3429000" indent="-228600" fontAlgn="base">
              <a:spcBef>
                <a:spcPct val="0"/>
              </a:spcBef>
              <a:spcAft>
                <a:spcPct val="0"/>
              </a:spcAft>
              <a:defRPr>
                <a:solidFill>
                  <a:schemeClr val="tx1"/>
                </a:solidFill>
                <a:latin typeface="맑은 고딕" pitchFamily="50" charset="-127"/>
              </a:defRPr>
            </a:lvl8pPr>
            <a:lvl9pPr marL="3886200" indent="-228600" fontAlgn="base">
              <a:spcBef>
                <a:spcPct val="0"/>
              </a:spcBef>
              <a:spcAft>
                <a:spcPct val="0"/>
              </a:spcAft>
              <a:defRPr>
                <a:solidFill>
                  <a:schemeClr val="tx1"/>
                </a:solidFill>
                <a:latin typeface="맑은 고딕" pitchFamily="50" charset="-127"/>
              </a:defRPr>
            </a:lvl9pPr>
          </a:lstStyle>
          <a:p>
            <a:pPr>
              <a:defRPr/>
            </a:pPr>
            <a:fld id="{A5531E6F-1436-4BCB-BBC6-F7A30CD361E5}" type="slidenum">
              <a:rPr lang="en-US" altLang="ko-KR" sz="1000" spc="-70" baseline="0">
                <a:solidFill>
                  <a:schemeClr val="tx1">
                    <a:lumMod val="75000"/>
                    <a:lumOff val="25000"/>
                  </a:schemeClr>
                </a:solidFill>
                <a:latin typeface="맑은 고딕" panose="020B0503020000020004" pitchFamily="50" charset="-127"/>
                <a:ea typeface="맑은 고딕" panose="020B0503020000020004" pitchFamily="50" charset="-127"/>
              </a:rPr>
              <a:pPr>
                <a:defRPr/>
              </a:pPr>
              <a:t>‹#›</a:t>
            </a:fld>
            <a:endParaRPr lang="en-US" altLang="ko-KR" sz="1000" spc="-70" baseline="0">
              <a:solidFill>
                <a:schemeClr val="tx1">
                  <a:lumMod val="75000"/>
                  <a:lumOff val="25000"/>
                </a:schemeClr>
              </a:solidFill>
              <a:latin typeface="맑은 고딕" panose="020B0503020000020004" pitchFamily="50" charset="-127"/>
              <a:ea typeface="맑은 고딕" panose="020B0503020000020004" pitchFamily="50" charset="-127"/>
            </a:endParaRPr>
          </a:p>
        </p:txBody>
      </p:sp>
      <p:grpSp>
        <p:nvGrpSpPr>
          <p:cNvPr id="51" name="Group 74"/>
          <p:cNvGrpSpPr>
            <a:grpSpLocks/>
          </p:cNvGrpSpPr>
          <p:nvPr userDrawn="1"/>
        </p:nvGrpSpPr>
        <p:grpSpPr bwMode="auto">
          <a:xfrm>
            <a:off x="236538" y="1041399"/>
            <a:ext cx="9428162" cy="5556251"/>
            <a:chOff x="143" y="627"/>
            <a:chExt cx="5936" cy="3499"/>
          </a:xfrm>
        </p:grpSpPr>
        <p:sp>
          <p:nvSpPr>
            <p:cNvPr id="52" name="Line 3"/>
            <p:cNvSpPr>
              <a:spLocks noChangeShapeType="1"/>
            </p:cNvSpPr>
            <p:nvPr userDrawn="1"/>
          </p:nvSpPr>
          <p:spPr bwMode="auto">
            <a:xfrm>
              <a:off x="143" y="861"/>
              <a:ext cx="5936" cy="0"/>
            </a:xfrm>
            <a:prstGeom prst="line">
              <a:avLst/>
            </a:prstGeom>
            <a:noFill/>
            <a:ln w="3175">
              <a:solidFill>
                <a:srgbClr val="FFCC00"/>
              </a:solidFill>
              <a:round/>
              <a:headEnd/>
              <a:tailEnd/>
            </a:ln>
            <a:extLst>
              <a:ext uri="{909E8E84-426E-40DD-AFC4-6F175D3DCCD1}">
                <a14:hiddenFill xmlns:a14="http://schemas.microsoft.com/office/drawing/2010/main">
                  <a:noFill/>
                </a14:hiddenFill>
              </a:ext>
            </a:extLst>
          </p:spPr>
          <p:txBody>
            <a:bodyPr anchor="ctr"/>
            <a:lstStyle/>
            <a:p>
              <a:endParaRPr lang="ko-KR" altLang="en-US" spc="-70" baseline="0">
                <a:ea typeface="맑은 고딕" panose="020B0503020000020004" pitchFamily="50" charset="-127"/>
              </a:endParaRPr>
            </a:p>
          </p:txBody>
        </p:sp>
        <p:sp>
          <p:nvSpPr>
            <p:cNvPr id="53" name="Rectangle 5"/>
            <p:cNvSpPr>
              <a:spLocks noChangeArrowheads="1"/>
            </p:cNvSpPr>
            <p:nvPr userDrawn="1"/>
          </p:nvSpPr>
          <p:spPr bwMode="auto">
            <a:xfrm>
              <a:off x="144" y="627"/>
              <a:ext cx="5935" cy="3499"/>
            </a:xfrm>
            <a:prstGeom prst="rect">
              <a:avLst/>
            </a:prstGeom>
            <a:noFill/>
            <a:ln w="3175" algn="ctr">
              <a:solidFill>
                <a:srgbClr val="FF3300"/>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lstStyle>
              <a:lvl1pPr algn="ctr">
                <a:tabLst>
                  <a:tab pos="914400" algn="l"/>
                  <a:tab pos="7315200" algn="r"/>
                </a:tabLst>
                <a:defRPr kumimoji="1" sz="800" b="1">
                  <a:solidFill>
                    <a:srgbClr val="808080"/>
                  </a:solidFill>
                  <a:latin typeface="Arial" panose="020B0604020202020204" pitchFamily="34" charset="0"/>
                  <a:ea typeface="맑은 고딕" panose="020B0503020000020004" pitchFamily="50" charset="-127"/>
                </a:defRPr>
              </a:lvl1pPr>
              <a:lvl2pPr marL="742950" indent="-285750" algn="ctr">
                <a:tabLst>
                  <a:tab pos="914400" algn="l"/>
                  <a:tab pos="7315200" algn="r"/>
                </a:tabLst>
                <a:defRPr kumimoji="1" sz="800" b="1">
                  <a:solidFill>
                    <a:srgbClr val="808080"/>
                  </a:solidFill>
                  <a:latin typeface="Arial" panose="020B0604020202020204" pitchFamily="34" charset="0"/>
                  <a:ea typeface="맑은 고딕" panose="020B0503020000020004" pitchFamily="50" charset="-127"/>
                </a:defRPr>
              </a:lvl2pPr>
              <a:lvl3pPr marL="1143000" indent="-228600" algn="ctr">
                <a:tabLst>
                  <a:tab pos="914400" algn="l"/>
                  <a:tab pos="7315200" algn="r"/>
                </a:tabLst>
                <a:defRPr kumimoji="1" sz="800" b="1">
                  <a:solidFill>
                    <a:srgbClr val="808080"/>
                  </a:solidFill>
                  <a:latin typeface="Arial" panose="020B0604020202020204" pitchFamily="34" charset="0"/>
                  <a:ea typeface="맑은 고딕" panose="020B0503020000020004" pitchFamily="50" charset="-127"/>
                </a:defRPr>
              </a:lvl3pPr>
              <a:lvl4pPr marL="1600200" indent="-228600" algn="ctr">
                <a:tabLst>
                  <a:tab pos="914400" algn="l"/>
                  <a:tab pos="7315200" algn="r"/>
                </a:tabLst>
                <a:defRPr kumimoji="1" sz="800" b="1">
                  <a:solidFill>
                    <a:srgbClr val="808080"/>
                  </a:solidFill>
                  <a:latin typeface="Arial" panose="020B0604020202020204" pitchFamily="34" charset="0"/>
                  <a:ea typeface="맑은 고딕" panose="020B0503020000020004" pitchFamily="50" charset="-127"/>
                </a:defRPr>
              </a:lvl4pPr>
              <a:lvl5pPr marL="2057400" indent="-228600" algn="ctr">
                <a:tabLst>
                  <a:tab pos="914400" algn="l"/>
                  <a:tab pos="7315200" algn="r"/>
                </a:tabLst>
                <a:defRPr kumimoji="1" sz="800" b="1">
                  <a:solidFill>
                    <a:srgbClr val="808080"/>
                  </a:solidFill>
                  <a:latin typeface="Arial" panose="020B0604020202020204" pitchFamily="34" charset="0"/>
                  <a:ea typeface="맑은 고딕" panose="020B0503020000020004" pitchFamily="50" charset="-127"/>
                </a:defRPr>
              </a:lvl5pPr>
              <a:lvl6pPr marL="2514600" indent="-228600" algn="ctr" eaLnBrk="0" fontAlgn="base" hangingPunct="0">
                <a:spcBef>
                  <a:spcPct val="0"/>
                </a:spcBef>
                <a:spcAft>
                  <a:spcPct val="0"/>
                </a:spcAft>
                <a:tabLst>
                  <a:tab pos="914400" algn="l"/>
                  <a:tab pos="7315200" algn="r"/>
                </a:tabLst>
                <a:defRPr kumimoji="1" sz="800" b="1">
                  <a:solidFill>
                    <a:srgbClr val="808080"/>
                  </a:solidFill>
                  <a:latin typeface="Arial" panose="020B0604020202020204" pitchFamily="34" charset="0"/>
                  <a:ea typeface="맑은 고딕" panose="020B0503020000020004" pitchFamily="50" charset="-127"/>
                </a:defRPr>
              </a:lvl6pPr>
              <a:lvl7pPr marL="2971800" indent="-228600" algn="ctr" eaLnBrk="0" fontAlgn="base" hangingPunct="0">
                <a:spcBef>
                  <a:spcPct val="0"/>
                </a:spcBef>
                <a:spcAft>
                  <a:spcPct val="0"/>
                </a:spcAft>
                <a:tabLst>
                  <a:tab pos="914400" algn="l"/>
                  <a:tab pos="7315200" algn="r"/>
                </a:tabLst>
                <a:defRPr kumimoji="1" sz="800" b="1">
                  <a:solidFill>
                    <a:srgbClr val="808080"/>
                  </a:solidFill>
                  <a:latin typeface="Arial" panose="020B0604020202020204" pitchFamily="34" charset="0"/>
                  <a:ea typeface="맑은 고딕" panose="020B0503020000020004" pitchFamily="50" charset="-127"/>
                </a:defRPr>
              </a:lvl7pPr>
              <a:lvl8pPr marL="3429000" indent="-228600" algn="ctr" eaLnBrk="0" fontAlgn="base" hangingPunct="0">
                <a:spcBef>
                  <a:spcPct val="0"/>
                </a:spcBef>
                <a:spcAft>
                  <a:spcPct val="0"/>
                </a:spcAft>
                <a:tabLst>
                  <a:tab pos="914400" algn="l"/>
                  <a:tab pos="7315200" algn="r"/>
                </a:tabLst>
                <a:defRPr kumimoji="1" sz="800" b="1">
                  <a:solidFill>
                    <a:srgbClr val="808080"/>
                  </a:solidFill>
                  <a:latin typeface="Arial" panose="020B0604020202020204" pitchFamily="34" charset="0"/>
                  <a:ea typeface="맑은 고딕" panose="020B0503020000020004" pitchFamily="50" charset="-127"/>
                </a:defRPr>
              </a:lvl8pPr>
              <a:lvl9pPr marL="3886200" indent="-228600" algn="ctr" eaLnBrk="0" fontAlgn="base" hangingPunct="0">
                <a:spcBef>
                  <a:spcPct val="0"/>
                </a:spcBef>
                <a:spcAft>
                  <a:spcPct val="0"/>
                </a:spcAft>
                <a:tabLst>
                  <a:tab pos="914400" algn="l"/>
                  <a:tab pos="7315200" algn="r"/>
                </a:tabLst>
                <a:defRPr kumimoji="1" sz="800" b="1">
                  <a:solidFill>
                    <a:srgbClr val="808080"/>
                  </a:solidFill>
                  <a:latin typeface="Arial" panose="020B0604020202020204" pitchFamily="34" charset="0"/>
                  <a:ea typeface="맑은 고딕" panose="020B0503020000020004" pitchFamily="50" charset="-127"/>
                </a:defRPr>
              </a:lvl9pPr>
            </a:lstStyle>
            <a:p>
              <a:pPr eaLnBrk="1" hangingPunct="1">
                <a:spcAft>
                  <a:spcPct val="15000"/>
                </a:spcAft>
                <a:buClr>
                  <a:schemeClr val="tx1"/>
                </a:buClr>
                <a:buFont typeface="맑은 고딕" panose="02020603050405020304" pitchFamily="18" charset="0"/>
                <a:buNone/>
                <a:defRPr/>
              </a:pPr>
              <a:endParaRPr kumimoji="0" lang="ko-KR" altLang="en-US" sz="1500" b="0" spc="-70" baseline="0">
                <a:solidFill>
                  <a:schemeClr val="tx1"/>
                </a:solidFill>
                <a:ea typeface="맑은 고딕" panose="020B0503020000020004" pitchFamily="50" charset="-127"/>
                <a:cs typeface="Arial" panose="020B0604020202020204" pitchFamily="34" charset="0"/>
              </a:endParaRPr>
            </a:p>
          </p:txBody>
        </p:sp>
        <p:grpSp>
          <p:nvGrpSpPr>
            <p:cNvPr id="54" name="Group 6"/>
            <p:cNvGrpSpPr>
              <a:grpSpLocks/>
            </p:cNvGrpSpPr>
            <p:nvPr userDrawn="1"/>
          </p:nvGrpSpPr>
          <p:grpSpPr bwMode="auto">
            <a:xfrm>
              <a:off x="293" y="629"/>
              <a:ext cx="5637" cy="3497"/>
              <a:chOff x="1373" y="685"/>
              <a:chExt cx="4579" cy="3354"/>
            </a:xfrm>
          </p:grpSpPr>
          <p:sp>
            <p:nvSpPr>
              <p:cNvPr id="58" name="Line 7"/>
              <p:cNvSpPr>
                <a:spLocks noChangeShapeType="1"/>
              </p:cNvSpPr>
              <p:nvPr userDrawn="1"/>
            </p:nvSpPr>
            <p:spPr bwMode="auto">
              <a:xfrm flipV="1">
                <a:off x="1373" y="685"/>
                <a:ext cx="0" cy="3354"/>
              </a:xfrm>
              <a:prstGeom prst="line">
                <a:avLst/>
              </a:prstGeom>
              <a:noFill/>
              <a:ln w="3175">
                <a:solidFill>
                  <a:srgbClr val="FFCC00"/>
                </a:solidFill>
                <a:round/>
                <a:headEnd/>
                <a:tailEnd/>
              </a:ln>
              <a:extLst>
                <a:ext uri="{909E8E84-426E-40DD-AFC4-6F175D3DCCD1}">
                  <a14:hiddenFill xmlns:a14="http://schemas.microsoft.com/office/drawing/2010/main">
                    <a:noFill/>
                  </a14:hiddenFill>
                </a:ext>
              </a:extLst>
            </p:spPr>
            <p:txBody>
              <a:bodyPr anchor="ctr"/>
              <a:lstStyle/>
              <a:p>
                <a:endParaRPr lang="ko-KR" altLang="en-US" spc="-70" baseline="0">
                  <a:ea typeface="맑은 고딕" panose="020B0503020000020004" pitchFamily="50" charset="-127"/>
                </a:endParaRPr>
              </a:p>
            </p:txBody>
          </p:sp>
          <p:sp>
            <p:nvSpPr>
              <p:cNvPr id="59" name="Line 8"/>
              <p:cNvSpPr>
                <a:spLocks noChangeShapeType="1"/>
              </p:cNvSpPr>
              <p:nvPr userDrawn="1"/>
            </p:nvSpPr>
            <p:spPr bwMode="auto">
              <a:xfrm flipH="1" flipV="1">
                <a:off x="5952" y="685"/>
                <a:ext cx="0" cy="3354"/>
              </a:xfrm>
              <a:prstGeom prst="line">
                <a:avLst/>
              </a:prstGeom>
              <a:noFill/>
              <a:ln w="3175">
                <a:solidFill>
                  <a:srgbClr val="FFCC00"/>
                </a:solidFill>
                <a:prstDash val="dash"/>
                <a:round/>
                <a:headEnd/>
                <a:tailEnd/>
              </a:ln>
              <a:extLst>
                <a:ext uri="{909E8E84-426E-40DD-AFC4-6F175D3DCCD1}">
                  <a14:hiddenFill xmlns:a14="http://schemas.microsoft.com/office/drawing/2010/main">
                    <a:noFill/>
                  </a14:hiddenFill>
                </a:ext>
              </a:extLst>
            </p:spPr>
            <p:txBody>
              <a:bodyPr anchor="ctr"/>
              <a:lstStyle/>
              <a:p>
                <a:endParaRPr lang="ko-KR" altLang="en-US" spc="-70" baseline="0">
                  <a:ea typeface="맑은 고딕" panose="020B0503020000020004" pitchFamily="50" charset="-127"/>
                </a:endParaRPr>
              </a:p>
            </p:txBody>
          </p:sp>
        </p:grpSp>
        <p:sp>
          <p:nvSpPr>
            <p:cNvPr id="55" name="Line 9"/>
            <p:cNvSpPr>
              <a:spLocks noChangeShapeType="1"/>
            </p:cNvSpPr>
            <p:nvPr userDrawn="1"/>
          </p:nvSpPr>
          <p:spPr bwMode="auto">
            <a:xfrm>
              <a:off x="143" y="998"/>
              <a:ext cx="5936" cy="0"/>
            </a:xfrm>
            <a:prstGeom prst="line">
              <a:avLst/>
            </a:prstGeom>
            <a:noFill/>
            <a:ln w="3175">
              <a:solidFill>
                <a:srgbClr val="FFCC00"/>
              </a:solidFill>
              <a:round/>
              <a:headEnd/>
              <a:tailEnd/>
            </a:ln>
            <a:extLst>
              <a:ext uri="{909E8E84-426E-40DD-AFC4-6F175D3DCCD1}">
                <a14:hiddenFill xmlns:a14="http://schemas.microsoft.com/office/drawing/2010/main">
                  <a:noFill/>
                </a14:hiddenFill>
              </a:ext>
            </a:extLst>
          </p:spPr>
          <p:txBody>
            <a:bodyPr anchor="ctr"/>
            <a:lstStyle/>
            <a:p>
              <a:pPr lvl="0"/>
              <a:endParaRPr lang="ko-KR" altLang="en-US" spc="-70" baseline="0">
                <a:ea typeface="맑은 고딕" panose="020B0503020000020004" pitchFamily="50" charset="-127"/>
              </a:endParaRPr>
            </a:p>
          </p:txBody>
        </p:sp>
      </p:grpSp>
      <p:pic>
        <p:nvPicPr>
          <p:cNvPr id="14" name="그림 13">
            <a:extLst>
              <a:ext uri="{FF2B5EF4-FFF2-40B4-BE49-F238E27FC236}">
                <a16:creationId xmlns:a16="http://schemas.microsoft.com/office/drawing/2014/main" id="{2BC19CF1-39A4-4418-8650-013A2B87990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4472" y="361349"/>
            <a:ext cx="1184991" cy="324149"/>
          </a:xfrm>
          <a:prstGeom prst="rect">
            <a:avLst/>
          </a:prstGeom>
        </p:spPr>
      </p:pic>
      <p:pic>
        <p:nvPicPr>
          <p:cNvPr id="15" name="그림 14">
            <a:extLst>
              <a:ext uri="{FF2B5EF4-FFF2-40B4-BE49-F238E27FC236}">
                <a16:creationId xmlns:a16="http://schemas.microsoft.com/office/drawing/2014/main" id="{93A0CB5A-1929-4779-BE7D-A43294C1FE0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8352" y="6627093"/>
            <a:ext cx="538672" cy="204124"/>
          </a:xfrm>
          <a:prstGeom prst="rect">
            <a:avLst/>
          </a:prstGeom>
        </p:spPr>
      </p:pic>
    </p:spTree>
    <p:extLst>
      <p:ext uri="{BB962C8B-B14F-4D97-AF65-F5344CB8AC3E}">
        <p14:creationId xmlns:p14="http://schemas.microsoft.com/office/powerpoint/2010/main" val="1123438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3195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5" name="Text Box 13"/>
          <p:cNvSpPr txBox="1">
            <a:spLocks noChangeArrowheads="1"/>
          </p:cNvSpPr>
          <p:nvPr userDrawn="1"/>
        </p:nvSpPr>
        <p:spPr bwMode="auto">
          <a:xfrm>
            <a:off x="4883132" y="6645312"/>
            <a:ext cx="134973" cy="153888"/>
          </a:xfrm>
          <a:prstGeom prst="rect">
            <a:avLst/>
          </a:prstGeom>
          <a:noFill/>
          <a:ln>
            <a:noFill/>
          </a:ln>
          <a:effectLst/>
        </p:spPr>
        <p:txBody>
          <a:bodyPr wrap="none" lIns="0" tIns="0" rIns="0" bIns="0" anchor="ctr">
            <a:spAutoFit/>
          </a:bodyPr>
          <a:lstStyle>
            <a:defPPr>
              <a:defRPr lang="ko-KR"/>
            </a:defPPr>
            <a:lvl1pPr algn="ctr" latinLnBrk="1">
              <a:defRPr kumimoji="0">
                <a:solidFill>
                  <a:schemeClr val="tx1"/>
                </a:solidFill>
                <a:latin typeface="맑은 고딕" pitchFamily="50" charset="-127"/>
                <a:ea typeface="맑은 고딕" pitchFamily="50" charset="-127"/>
                <a:cs typeface="Arial" charset="0"/>
              </a:defRPr>
            </a:lvl1pPr>
            <a:lvl2pPr marL="742950" indent="-285750" latinLnBrk="1">
              <a:defRPr>
                <a:solidFill>
                  <a:schemeClr val="tx1"/>
                </a:solidFill>
                <a:latin typeface="맑은 고딕" pitchFamily="50" charset="-127"/>
              </a:defRPr>
            </a:lvl2pPr>
            <a:lvl3pPr marL="1143000" indent="-228600" latinLnBrk="1">
              <a:defRPr>
                <a:solidFill>
                  <a:schemeClr val="tx1"/>
                </a:solidFill>
                <a:latin typeface="맑은 고딕" pitchFamily="50" charset="-127"/>
              </a:defRPr>
            </a:lvl3pPr>
            <a:lvl4pPr marL="1600200" indent="-228600" latinLnBrk="1">
              <a:defRPr>
                <a:solidFill>
                  <a:schemeClr val="tx1"/>
                </a:solidFill>
                <a:latin typeface="맑은 고딕" pitchFamily="50" charset="-127"/>
              </a:defRPr>
            </a:lvl4pPr>
            <a:lvl5pPr marL="2057400" indent="-228600" latinLnBrk="1">
              <a:defRPr>
                <a:solidFill>
                  <a:schemeClr val="tx1"/>
                </a:solidFill>
                <a:latin typeface="맑은 고딕" pitchFamily="50" charset="-127"/>
              </a:defRPr>
            </a:lvl5pPr>
            <a:lvl6pPr marL="2514600" indent="-228600" fontAlgn="base">
              <a:spcBef>
                <a:spcPct val="0"/>
              </a:spcBef>
              <a:spcAft>
                <a:spcPct val="0"/>
              </a:spcAft>
              <a:defRPr>
                <a:solidFill>
                  <a:schemeClr val="tx1"/>
                </a:solidFill>
                <a:latin typeface="맑은 고딕" pitchFamily="50" charset="-127"/>
              </a:defRPr>
            </a:lvl6pPr>
            <a:lvl7pPr marL="2971800" indent="-228600" fontAlgn="base">
              <a:spcBef>
                <a:spcPct val="0"/>
              </a:spcBef>
              <a:spcAft>
                <a:spcPct val="0"/>
              </a:spcAft>
              <a:defRPr>
                <a:solidFill>
                  <a:schemeClr val="tx1"/>
                </a:solidFill>
                <a:latin typeface="맑은 고딕" pitchFamily="50" charset="-127"/>
              </a:defRPr>
            </a:lvl7pPr>
            <a:lvl8pPr marL="3429000" indent="-228600" fontAlgn="base">
              <a:spcBef>
                <a:spcPct val="0"/>
              </a:spcBef>
              <a:spcAft>
                <a:spcPct val="0"/>
              </a:spcAft>
              <a:defRPr>
                <a:solidFill>
                  <a:schemeClr val="tx1"/>
                </a:solidFill>
                <a:latin typeface="맑은 고딕" pitchFamily="50" charset="-127"/>
              </a:defRPr>
            </a:lvl8pPr>
            <a:lvl9pPr marL="3886200" indent="-228600" fontAlgn="base">
              <a:spcBef>
                <a:spcPct val="0"/>
              </a:spcBef>
              <a:spcAft>
                <a:spcPct val="0"/>
              </a:spcAft>
              <a:defRPr>
                <a:solidFill>
                  <a:schemeClr val="tx1"/>
                </a:solidFill>
                <a:latin typeface="맑은 고딕" pitchFamily="50" charset="-127"/>
              </a:defRPr>
            </a:lvl9pPr>
          </a:lstStyle>
          <a:p>
            <a:pPr>
              <a:defRPr/>
            </a:pPr>
            <a:fld id="{A5531E6F-1436-4BCB-BBC6-F7A30CD361E5}" type="slidenum">
              <a:rPr lang="en-US" altLang="ko-KR" sz="1000" spc="-70" baseline="0">
                <a:solidFill>
                  <a:schemeClr val="tx1">
                    <a:lumMod val="75000"/>
                    <a:lumOff val="25000"/>
                  </a:schemeClr>
                </a:solidFill>
                <a:latin typeface="맑은 고딕" panose="020B0503020000020004" pitchFamily="50" charset="-127"/>
                <a:ea typeface="맑은 고딕" panose="020B0503020000020004" pitchFamily="50" charset="-127"/>
              </a:rPr>
              <a:pPr>
                <a:defRPr/>
              </a:pPr>
              <a:t>‹#›</a:t>
            </a:fld>
            <a:endParaRPr lang="en-US" altLang="ko-KR" sz="1000" spc="-70" baseline="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4" name="제목 1"/>
          <p:cNvSpPr>
            <a:spLocks noGrp="1"/>
          </p:cNvSpPr>
          <p:nvPr>
            <p:ph type="title"/>
          </p:nvPr>
        </p:nvSpPr>
        <p:spPr>
          <a:xfrm>
            <a:off x="242888" y="404118"/>
            <a:ext cx="2717411" cy="307777"/>
          </a:xfrm>
          <a:prstGeom prst="rect">
            <a:avLst/>
          </a:prstGeom>
          <a:noFill/>
          <a:ln w="9525" algn="ctr">
            <a:noFill/>
            <a:miter lim="800000"/>
            <a:headEnd/>
            <a:tailEnd/>
          </a:ln>
        </p:spPr>
        <p:txBody>
          <a:bodyPr vert="horz" wrap="none" lIns="0" tIns="0" rIns="0" bIns="0" numCol="1" anchor="ctr" anchorCtr="0" compatLnSpc="1">
            <a:prstTxWarp prst="textNoShape">
              <a:avLst/>
            </a:prstTxWarp>
            <a:spAutoFit/>
            <a:scene3d>
              <a:camera prst="orthographicFront"/>
              <a:lightRig rig="threePt" dir="t"/>
            </a:scene3d>
            <a:sp3d>
              <a:bevelT w="0" h="0"/>
            </a:sp3d>
          </a:bodyPr>
          <a:lstStyle>
            <a:lvl1pPr>
              <a:defRPr lang="ko-KR" altLang="en-US" sz="2000" b="1" kern="1200" spc="-70" baseline="0" dirty="0">
                <a:latin typeface="맑은 고딕" panose="020B0503020000020004" pitchFamily="50" charset="-127"/>
                <a:ea typeface="맑은 고딕" panose="020B0503020000020004" pitchFamily="50" charset="-127"/>
              </a:defRPr>
            </a:lvl1pPr>
          </a:lstStyle>
          <a:p>
            <a:pPr lvl="0"/>
            <a:r>
              <a:rPr lang="ko-KR" altLang="en-US"/>
              <a:t>마스터 제목 스타일 편집</a:t>
            </a:r>
          </a:p>
        </p:txBody>
      </p:sp>
      <p:pic>
        <p:nvPicPr>
          <p:cNvPr id="13" name="그림 12">
            <a:extLst>
              <a:ext uri="{FF2B5EF4-FFF2-40B4-BE49-F238E27FC236}">
                <a16:creationId xmlns:a16="http://schemas.microsoft.com/office/drawing/2014/main" id="{B3A6DB2D-4361-4E0C-BAAF-76020E5AFD2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4472" y="361349"/>
            <a:ext cx="1184991" cy="324149"/>
          </a:xfrm>
          <a:prstGeom prst="rect">
            <a:avLst/>
          </a:prstGeom>
        </p:spPr>
      </p:pic>
      <p:pic>
        <p:nvPicPr>
          <p:cNvPr id="14" name="그림 13">
            <a:extLst>
              <a:ext uri="{FF2B5EF4-FFF2-40B4-BE49-F238E27FC236}">
                <a16:creationId xmlns:a16="http://schemas.microsoft.com/office/drawing/2014/main" id="{1A5A1A56-E07C-4ACD-B6C2-6A992F4D5E6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8352" y="6627093"/>
            <a:ext cx="538672" cy="204124"/>
          </a:xfrm>
          <a:prstGeom prst="rect">
            <a:avLst/>
          </a:prstGeom>
        </p:spPr>
      </p:pic>
    </p:spTree>
    <p:extLst>
      <p:ext uri="{BB962C8B-B14F-4D97-AF65-F5344CB8AC3E}">
        <p14:creationId xmlns:p14="http://schemas.microsoft.com/office/powerpoint/2010/main" val="6338804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5" name="그룹 14"/>
          <p:cNvGrpSpPr/>
          <p:nvPr/>
        </p:nvGrpSpPr>
        <p:grpSpPr>
          <a:xfrm>
            <a:off x="0" y="0"/>
            <a:ext cx="9906000" cy="836712"/>
            <a:chOff x="0" y="0"/>
            <a:chExt cx="9906000" cy="836712"/>
          </a:xfrm>
        </p:grpSpPr>
        <p:sp>
          <p:nvSpPr>
            <p:cNvPr id="4" name="직사각형 3"/>
            <p:cNvSpPr/>
            <p:nvPr userDrawn="1"/>
          </p:nvSpPr>
          <p:spPr>
            <a:xfrm>
              <a:off x="0" y="0"/>
              <a:ext cx="9906000" cy="36000"/>
            </a:xfrm>
            <a:prstGeom prst="rect">
              <a:avLst/>
            </a:prstGeom>
            <a:solidFill>
              <a:srgbClr val="05507D"/>
            </a:solidFill>
            <a:ln>
              <a:noFill/>
            </a:ln>
            <a:effectLst/>
          </p:spPr>
          <p:txBody>
            <a:bodyPr vert="horz" wrap="square" lIns="45720" tIns="45720" rIns="45720" bIns="45720" numCol="1" rtlCol="0" anchor="t" anchorCtr="0" compatLnSpc="1">
              <a:prstTxWarp prst="textNoShape">
                <a:avLst/>
              </a:prstTxWarp>
              <a:noAutofit/>
            </a:bodyPr>
            <a:lstStyle/>
            <a:p>
              <a:pPr marL="114300" marR="0" lvl="0" indent="-114300" defTabSz="914400" latinLnBrk="0">
                <a:lnSpc>
                  <a:spcPct val="100000"/>
                </a:lnSpc>
                <a:buClr>
                  <a:srgbClr val="328030"/>
                </a:buClr>
                <a:buSzTx/>
                <a:buFontTx/>
                <a:buNone/>
                <a:tabLst/>
              </a:pPr>
              <a:endParaRPr kumimoji="0" lang="ko-KR" altLang="en-US" sz="1200" b="0" i="0" u="none" strike="noStrike" cap="none" normalizeH="0" baseline="0" noProof="0">
                <a:ln>
                  <a:noFill/>
                </a:ln>
                <a:solidFill>
                  <a:schemeClr val="tx1"/>
                </a:solidFill>
                <a:effectLst/>
                <a:ea typeface="맑은 고딕" panose="020B0503020000020004" pitchFamily="50" charset="-127"/>
              </a:endParaRPr>
            </a:p>
          </p:txBody>
        </p:sp>
        <p:sp>
          <p:nvSpPr>
            <p:cNvPr id="13" name="직사각형 12"/>
            <p:cNvSpPr/>
            <p:nvPr userDrawn="1"/>
          </p:nvSpPr>
          <p:spPr>
            <a:xfrm>
              <a:off x="0" y="0"/>
              <a:ext cx="247650" cy="36000"/>
            </a:xfrm>
            <a:prstGeom prst="rect">
              <a:avLst/>
            </a:prstGeom>
            <a:blipFill>
              <a:blip r:embed="rId6"/>
              <a:srcRect/>
              <a:stretch>
                <a:fillRect l="-73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threePt" dir="t"/>
              </a:scene3d>
              <a:sp3d>
                <a:bevelT w="0"/>
              </a:sp3d>
            </a:bodyPr>
            <a:lstStyle/>
            <a:p>
              <a:pPr lvl="0" indent="-457200" algn="ctr">
                <a:buClr>
                  <a:srgbClr val="1D5293"/>
                </a:buClr>
                <a:buSzPct val="120000"/>
              </a:pPr>
              <a:endParaRPr lang="ko-KR" altLang="en-US" sz="1100" kern="0" noProof="0">
                <a:ln>
                  <a:solidFill>
                    <a:srgbClr val="0BADDB">
                      <a:alpha val="0"/>
                    </a:srgbClr>
                  </a:solidFill>
                </a:ln>
                <a:solidFill>
                  <a:schemeClr val="bg1"/>
                </a:solidFill>
                <a:latin typeface="맑은 고딕" panose="020B0503020000020004" pitchFamily="50" charset="-127"/>
                <a:ea typeface="맑은 고딕" panose="020B0503020000020004" pitchFamily="50" charset="-127"/>
                <a:cs typeface="맑은 고딕" charset="-127"/>
              </a:endParaRPr>
            </a:p>
          </p:txBody>
        </p:sp>
        <p:cxnSp>
          <p:nvCxnSpPr>
            <p:cNvPr id="14" name="직선 연결선 13"/>
            <p:cNvCxnSpPr/>
            <p:nvPr userDrawn="1"/>
          </p:nvCxnSpPr>
          <p:spPr bwMode="auto">
            <a:xfrm>
              <a:off x="0" y="836712"/>
              <a:ext cx="9906000" cy="0"/>
            </a:xfrm>
            <a:prstGeom prst="line">
              <a:avLst/>
            </a:prstGeom>
            <a:solidFill>
              <a:srgbClr val="D8D8DA"/>
            </a:solidFill>
            <a:ln w="952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 bg1="lt1" tx1="dk1" bg2="lt2" tx2="dk2" accent1="accent1" accent2="accent2" accent3="accent3" accent4="accent4" accent5="accent5" accent6="accent6" hlink="hlink" folHlink="folHlink"/>
  <p:sldLayoutIdLst>
    <p:sldLayoutId id="2147483675" r:id="rId1"/>
    <p:sldLayoutId id="2147483674" r:id="rId2"/>
    <p:sldLayoutId id="2147483673" r:id="rId3"/>
    <p:sldLayoutId id="2147483676" r:id="rId4"/>
  </p:sldLayoutIdLst>
  <p:txStyles>
    <p:title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p:titleStyle>
    <p:bodyStyle>
      <a:lvl1pPr marL="342900" indent="-342900" algn="just" rtl="0" eaLnBrk="0" fontAlgn="base" hangingPunct="0">
        <a:spcBef>
          <a:spcPct val="20000"/>
        </a:spcBef>
        <a:spcAft>
          <a:spcPct val="0"/>
        </a:spcAft>
        <a:buFont typeface="Arial" pitchFamily="34" charset="0"/>
        <a:defRPr sz="1300" kern="1200">
          <a:solidFill>
            <a:schemeClr val="tx1"/>
          </a:solidFill>
          <a:latin typeface="맑은 고딕" pitchFamily="50" charset="-127"/>
          <a:ea typeface="맑은 고딕" pitchFamily="50" charset="-127"/>
          <a:cs typeface="+mn-cs"/>
        </a:defRPr>
      </a:lvl1pPr>
      <a:lvl2pPr marL="252413" indent="204788" algn="l" rtl="0" eaLnBrk="0" fontAlgn="base" latinLnBrk="1" hangingPunct="0">
        <a:spcBef>
          <a:spcPct val="20000"/>
        </a:spcBef>
        <a:spcAft>
          <a:spcPct val="0"/>
        </a:spcAft>
        <a:buFont typeface="Arial" pitchFamily="34" charset="0"/>
        <a:defRPr kumimoji="1" sz="2800" kern="1200">
          <a:solidFill>
            <a:schemeClr val="tx1"/>
          </a:solidFill>
          <a:latin typeface="+mn-ea"/>
          <a:ea typeface="+mn-ea"/>
          <a:cs typeface="+mn-cs"/>
        </a:defRPr>
      </a:lvl2pPr>
      <a:lvl3pPr marL="685800" indent="228600" algn="l" rtl="0" eaLnBrk="0" fontAlgn="base" latinLnBrk="1" hangingPunct="0">
        <a:spcBef>
          <a:spcPct val="20000"/>
        </a:spcBef>
        <a:spcAft>
          <a:spcPct val="0"/>
        </a:spcAft>
        <a:buFont typeface="Arial" pitchFamily="34" charset="0"/>
        <a:defRPr kumimoji="1" sz="2400" kern="1200">
          <a:solidFill>
            <a:schemeClr val="tx1"/>
          </a:solidFill>
          <a:latin typeface="+mn-ea"/>
          <a:ea typeface="+mn-ea"/>
          <a:cs typeface="+mn-cs"/>
        </a:defRPr>
      </a:lvl3pPr>
      <a:lvl4pPr marL="1143000" indent="228600" algn="l" rtl="0" eaLnBrk="0" fontAlgn="base" latinLnBrk="1" hangingPunct="0">
        <a:spcBef>
          <a:spcPct val="20000"/>
        </a:spcBef>
        <a:spcAft>
          <a:spcPct val="0"/>
        </a:spcAft>
        <a:buFont typeface="Arial" pitchFamily="34" charset="0"/>
        <a:defRPr kumimoji="1" sz="2000" kern="1200">
          <a:solidFill>
            <a:schemeClr val="tx1"/>
          </a:solidFill>
          <a:latin typeface="+mn-ea"/>
          <a:ea typeface="+mn-ea"/>
          <a:cs typeface="+mn-cs"/>
        </a:defRPr>
      </a:lvl4pPr>
      <a:lvl5pPr marL="1600200" indent="228600" algn="l" rtl="0" eaLnBrk="0" fontAlgn="base" latinLnBrk="1" hangingPunct="0">
        <a:spcBef>
          <a:spcPct val="20000"/>
        </a:spcBef>
        <a:spcAft>
          <a:spcPct val="0"/>
        </a:spcAft>
        <a:buFont typeface="Arial" pitchFamily="34" charset="0"/>
        <a:defRPr kumimoji="1" sz="2000" kern="1200">
          <a:solidFill>
            <a:schemeClr val="tx1"/>
          </a:solidFill>
          <a:latin typeface="+mn-ea"/>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slide" Target="slide19.xml"/><Relationship Id="rId4" Type="http://schemas.openxmlformats.org/officeDocument/2006/relationships/slide" Target="slide15.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slide" Target="slide28.xml"/><Relationship Id="rId4" Type="http://schemas.openxmlformats.org/officeDocument/2006/relationships/slide" Target="slide25.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1.xml"/><Relationship Id="rId5" Type="http://schemas.openxmlformats.org/officeDocument/2006/relationships/slide" Target="slide34.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slide" Target="slide50.xml"/><Relationship Id="rId4" Type="http://schemas.openxmlformats.org/officeDocument/2006/relationships/slide" Target="slide47.xml"/></Relationships>
</file>

<file path=ppt/slides/_rels/slide35.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slide" Target="slide58.xml"/><Relationship Id="rId4" Type="http://schemas.openxmlformats.org/officeDocument/2006/relationships/slide" Target="slide55.xml"/></Relationships>
</file>

<file path=ppt/slides/_rels/slide3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1.xml"/><Relationship Id="rId4" Type="http://schemas.openxmlformats.org/officeDocument/2006/relationships/image" Target="../media/image53.jpeg"/></Relationships>
</file>

<file path=ppt/slides/_rels/slide3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1.xml"/><Relationship Id="rId5" Type="http://schemas.openxmlformats.org/officeDocument/2006/relationships/image" Target="../media/image57.jpeg"/><Relationship Id="rId4" Type="http://schemas.openxmlformats.org/officeDocument/2006/relationships/image" Target="../media/image56.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1.xml"/><Relationship Id="rId4" Type="http://schemas.openxmlformats.org/officeDocument/2006/relationships/image" Target="../media/image63.jpeg"/></Relationships>
</file>

<file path=ppt/slides/_rels/slide4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1.xml"/><Relationship Id="rId4" Type="http://schemas.openxmlformats.org/officeDocument/2006/relationships/image" Target="../media/image66.jpeg"/></Relationships>
</file>

<file path=ppt/slides/_rels/slide4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1.xml"/><Relationship Id="rId4" Type="http://schemas.openxmlformats.org/officeDocument/2006/relationships/image" Target="../media/image50.jpeg"/></Relationships>
</file>

<file path=ppt/slides/_rels/slide4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7.jpeg"/><Relationship Id="rId1" Type="http://schemas.openxmlformats.org/officeDocument/2006/relationships/slideLayout" Target="../slideLayouts/slideLayout1.xml"/><Relationship Id="rId4" Type="http://schemas.openxmlformats.org/officeDocument/2006/relationships/image" Target="../media/image68.jpeg"/></Relationships>
</file>

<file path=ppt/slides/_rels/slide46.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1.xml"/><Relationship Id="rId4" Type="http://schemas.openxmlformats.org/officeDocument/2006/relationships/image" Target="../media/image47.jpeg"/></Relationships>
</file>

<file path=ppt/slides/_rels/slide5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1.xml"/><Relationship Id="rId4" Type="http://schemas.openxmlformats.org/officeDocument/2006/relationships/image" Target="../media/image84.jpeg"/></Relationships>
</file>

<file path=ppt/slides/_rels/slide5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1.xml"/><Relationship Id="rId4" Type="http://schemas.openxmlformats.org/officeDocument/2006/relationships/image" Target="../media/image87.jpeg"/></Relationships>
</file>

<file path=ppt/slides/_rels/slide55.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8.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8.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9.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90.jpeg"/><Relationship Id="rId1" Type="http://schemas.openxmlformats.org/officeDocument/2006/relationships/slideLayout" Target="../slideLayouts/slideLayout1.xml"/><Relationship Id="rId4" Type="http://schemas.openxmlformats.org/officeDocument/2006/relationships/image" Target="../media/image83.jpeg"/></Relationships>
</file>

<file path=ppt/slides/_rels/slide59.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1.xml"/><Relationship Id="rId5" Type="http://schemas.openxmlformats.org/officeDocument/2006/relationships/slide" Target="slide67.xml"/><Relationship Id="rId4" Type="http://schemas.openxmlformats.org/officeDocument/2006/relationships/image" Target="../media/image82.jpeg"/></Relationships>
</file>

<file path=ppt/slides/_rels/slide62.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Layout" Target="../slideLayouts/slideLayout1.xml"/><Relationship Id="rId4" Type="http://schemas.openxmlformats.org/officeDocument/2006/relationships/image" Target="../media/image100.jpe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102.sv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1.xml"/><Relationship Id="rId5" Type="http://schemas.openxmlformats.org/officeDocument/2006/relationships/slide" Target="slide61.xml"/><Relationship Id="rId4" Type="http://schemas.openxmlformats.org/officeDocument/2006/relationships/image" Target="../media/image107.jpeg"/></Relationships>
</file>

<file path=ppt/slides/_rels/slide68.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1.xml"/><Relationship Id="rId6" Type="http://schemas.openxmlformats.org/officeDocument/2006/relationships/image" Target="../media/image111.jpeg"/><Relationship Id="rId5" Type="http://schemas.openxmlformats.org/officeDocument/2006/relationships/slide" Target="slide61.xml"/><Relationship Id="rId4" Type="http://schemas.openxmlformats.org/officeDocument/2006/relationships/image" Target="../media/image110.jpeg"/></Relationships>
</file>

<file path=ppt/slides/_rels/slide69.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1.xml"/><Relationship Id="rId4" Type="http://schemas.openxmlformats.org/officeDocument/2006/relationships/slide" Target="slide6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jpeg"/><Relationship Id="rId1" Type="http://schemas.openxmlformats.org/officeDocument/2006/relationships/slideLayout" Target="../slideLayouts/slideLayout1.xml"/><Relationship Id="rId5" Type="http://schemas.openxmlformats.org/officeDocument/2006/relationships/slide" Target="slide61.xml"/><Relationship Id="rId4" Type="http://schemas.openxmlformats.org/officeDocument/2006/relationships/image" Target="../media/image116.jpeg"/></Relationships>
</file>

<file path=ppt/slides/_rels/slide71.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Layout" Target="../slideLayouts/slideLayout1.xml"/><Relationship Id="rId5" Type="http://schemas.openxmlformats.org/officeDocument/2006/relationships/slide" Target="slide61.xml"/><Relationship Id="rId4" Type="http://schemas.openxmlformats.org/officeDocument/2006/relationships/image" Target="../media/image119.jpeg"/></Relationships>
</file>

<file path=ppt/slides/_rels/slide72.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20.jpeg"/><Relationship Id="rId1" Type="http://schemas.openxmlformats.org/officeDocument/2006/relationships/slideLayout" Target="../slideLayouts/slideLayout1.xml"/><Relationship Id="rId5" Type="http://schemas.openxmlformats.org/officeDocument/2006/relationships/slide" Target="slide61.xml"/><Relationship Id="rId4" Type="http://schemas.openxmlformats.org/officeDocument/2006/relationships/image" Target="../media/image122.jpeg"/></Relationships>
</file>

<file path=ppt/slides/_rels/slide73.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slide" Target="slide61.xml"/><Relationship Id="rId1" Type="http://schemas.openxmlformats.org/officeDocument/2006/relationships/slideLayout" Target="../slideLayouts/slideLayout1.xml"/><Relationship Id="rId4" Type="http://schemas.openxmlformats.org/officeDocument/2006/relationships/image" Target="../media/image124.jpeg"/></Relationships>
</file>

<file path=ppt/slides/_rels/slide74.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slide" Target="slide61.xml"/><Relationship Id="rId1" Type="http://schemas.openxmlformats.org/officeDocument/2006/relationships/slideLayout" Target="../slideLayouts/slideLayout1.xml"/><Relationship Id="rId4" Type="http://schemas.openxmlformats.org/officeDocument/2006/relationships/image" Target="../media/image126.jpeg"/></Relationships>
</file>

<file path=ppt/slides/_rels/slide75.xml.rels><?xml version="1.0" encoding="UTF-8" standalone="yes"?>
<Relationships xmlns="http://schemas.openxmlformats.org/package/2006/relationships"><Relationship Id="rId3" Type="http://schemas.openxmlformats.org/officeDocument/2006/relationships/slide" Target="slide61.xml"/><Relationship Id="rId2" Type="http://schemas.openxmlformats.org/officeDocument/2006/relationships/image" Target="../media/image127.png"/><Relationship Id="rId1" Type="http://schemas.openxmlformats.org/officeDocument/2006/relationships/slideLayout" Target="../slideLayouts/slideLayout1.xml"/><Relationship Id="rId6" Type="http://schemas.openxmlformats.org/officeDocument/2006/relationships/image" Target="../media/image129.png"/><Relationship Id="rId5" Type="http://schemas.microsoft.com/office/2007/relationships/hdphoto" Target="../media/hdphoto1.wdp"/><Relationship Id="rId4" Type="http://schemas.openxmlformats.org/officeDocument/2006/relationships/image" Target="../media/image128.png"/></Relationships>
</file>

<file path=ppt/slides/_rels/slide76.xml.rels><?xml version="1.0" encoding="UTF-8" standalone="yes"?>
<Relationships xmlns="http://schemas.openxmlformats.org/package/2006/relationships"><Relationship Id="rId3" Type="http://schemas.openxmlformats.org/officeDocument/2006/relationships/slide" Target="slide61.xml"/><Relationship Id="rId2" Type="http://schemas.openxmlformats.org/officeDocument/2006/relationships/image" Target="../media/image130.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slide" Target="slide61.xml"/><Relationship Id="rId2" Type="http://schemas.openxmlformats.org/officeDocument/2006/relationships/image" Target="../media/image13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각 삼각형 23"/>
          <p:cNvSpPr/>
          <p:nvPr/>
        </p:nvSpPr>
        <p:spPr bwMode="auto">
          <a:xfrm flipH="1">
            <a:off x="7473280" y="5077509"/>
            <a:ext cx="2432720" cy="1780490"/>
          </a:xfrm>
          <a:prstGeom prst="rtTriangle">
            <a:avLst/>
          </a:prstGeom>
          <a:solidFill>
            <a:srgbClr val="EAEAEA"/>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800" b="0" i="0" u="none" strike="noStrike" cap="none" normalizeH="0" baseline="0">
              <a:ln>
                <a:noFill/>
              </a:ln>
              <a:solidFill>
                <a:srgbClr val="808080"/>
              </a:solidFill>
              <a:effectLst/>
              <a:latin typeface="맑은 고딕" panose="020B0503020000020004" pitchFamily="50" charset="-127"/>
              <a:ea typeface="맑은 고딕" panose="020B0503020000020004" pitchFamily="50" charset="-127"/>
              <a:cs typeface="Arial" panose="020B0604020202020204" pitchFamily="34" charset="0"/>
            </a:endParaRPr>
          </a:p>
        </p:txBody>
      </p:sp>
      <p:grpSp>
        <p:nvGrpSpPr>
          <p:cNvPr id="2" name="그룹 1">
            <a:extLst>
              <a:ext uri="{FF2B5EF4-FFF2-40B4-BE49-F238E27FC236}">
                <a16:creationId xmlns:a16="http://schemas.microsoft.com/office/drawing/2014/main" id="{FAECB8A6-F01D-4790-92D6-F05244952781}"/>
              </a:ext>
            </a:extLst>
          </p:cNvPr>
          <p:cNvGrpSpPr/>
          <p:nvPr/>
        </p:nvGrpSpPr>
        <p:grpSpPr>
          <a:xfrm>
            <a:off x="0" y="29134"/>
            <a:ext cx="6865154" cy="5056050"/>
            <a:chOff x="0" y="0"/>
            <a:chExt cx="6865154" cy="5056050"/>
          </a:xfrm>
        </p:grpSpPr>
        <p:pic>
          <p:nvPicPr>
            <p:cNvPr id="1027" name="Picture 3" descr="D:\작업방\템플릿\표지.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865154" cy="505605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p:cNvGrpSpPr/>
            <p:nvPr/>
          </p:nvGrpSpPr>
          <p:grpSpPr>
            <a:xfrm>
              <a:off x="327484" y="433920"/>
              <a:ext cx="3495632" cy="2491024"/>
              <a:chOff x="457695" y="345157"/>
              <a:chExt cx="3696460" cy="2634136"/>
            </a:xfrm>
          </p:grpSpPr>
          <p:sp>
            <p:nvSpPr>
              <p:cNvPr id="4" name="Freeform 6"/>
              <p:cNvSpPr>
                <a:spLocks/>
              </p:cNvSpPr>
              <p:nvPr/>
            </p:nvSpPr>
            <p:spPr bwMode="auto">
              <a:xfrm>
                <a:off x="1361794" y="1133222"/>
                <a:ext cx="989513" cy="1021745"/>
              </a:xfrm>
              <a:custGeom>
                <a:avLst/>
                <a:gdLst>
                  <a:gd name="T0" fmla="*/ 356 w 520"/>
                  <a:gd name="T1" fmla="*/ 537 h 537"/>
                  <a:gd name="T2" fmla="*/ 339 w 520"/>
                  <a:gd name="T3" fmla="*/ 520 h 537"/>
                  <a:gd name="T4" fmla="*/ 339 w 520"/>
                  <a:gd name="T5" fmla="*/ 484 h 537"/>
                  <a:gd name="T6" fmla="*/ 349 w 520"/>
                  <a:gd name="T7" fmla="*/ 468 h 537"/>
                  <a:gd name="T8" fmla="*/ 486 w 520"/>
                  <a:gd name="T9" fmla="*/ 260 h 537"/>
                  <a:gd name="T10" fmla="*/ 260 w 520"/>
                  <a:gd name="T11" fmla="*/ 34 h 537"/>
                  <a:gd name="T12" fmla="*/ 34 w 520"/>
                  <a:gd name="T13" fmla="*/ 260 h 537"/>
                  <a:gd name="T14" fmla="*/ 171 w 520"/>
                  <a:gd name="T15" fmla="*/ 468 h 537"/>
                  <a:gd name="T16" fmla="*/ 181 w 520"/>
                  <a:gd name="T17" fmla="*/ 484 h 537"/>
                  <a:gd name="T18" fmla="*/ 181 w 520"/>
                  <a:gd name="T19" fmla="*/ 520 h 537"/>
                  <a:gd name="T20" fmla="*/ 164 w 520"/>
                  <a:gd name="T21" fmla="*/ 537 h 537"/>
                  <a:gd name="T22" fmla="*/ 147 w 520"/>
                  <a:gd name="T23" fmla="*/ 520 h 537"/>
                  <a:gd name="T24" fmla="*/ 147 w 520"/>
                  <a:gd name="T25" fmla="*/ 495 h 537"/>
                  <a:gd name="T26" fmla="*/ 0 w 520"/>
                  <a:gd name="T27" fmla="*/ 260 h 537"/>
                  <a:gd name="T28" fmla="*/ 260 w 520"/>
                  <a:gd name="T29" fmla="*/ 0 h 537"/>
                  <a:gd name="T30" fmla="*/ 520 w 520"/>
                  <a:gd name="T31" fmla="*/ 260 h 537"/>
                  <a:gd name="T32" fmla="*/ 373 w 520"/>
                  <a:gd name="T33" fmla="*/ 495 h 537"/>
                  <a:gd name="T34" fmla="*/ 373 w 520"/>
                  <a:gd name="T35" fmla="*/ 520 h 537"/>
                  <a:gd name="T36" fmla="*/ 356 w 520"/>
                  <a:gd name="T3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0" h="537">
                    <a:moveTo>
                      <a:pt x="356" y="537"/>
                    </a:moveTo>
                    <a:cubicBezTo>
                      <a:pt x="346" y="537"/>
                      <a:pt x="339" y="529"/>
                      <a:pt x="339" y="520"/>
                    </a:cubicBezTo>
                    <a:cubicBezTo>
                      <a:pt x="339" y="484"/>
                      <a:pt x="339" y="484"/>
                      <a:pt x="339" y="484"/>
                    </a:cubicBezTo>
                    <a:cubicBezTo>
                      <a:pt x="339" y="477"/>
                      <a:pt x="343" y="471"/>
                      <a:pt x="349" y="468"/>
                    </a:cubicBezTo>
                    <a:cubicBezTo>
                      <a:pt x="432" y="432"/>
                      <a:pt x="486" y="351"/>
                      <a:pt x="486" y="260"/>
                    </a:cubicBezTo>
                    <a:cubicBezTo>
                      <a:pt x="486" y="136"/>
                      <a:pt x="385" y="34"/>
                      <a:pt x="260" y="34"/>
                    </a:cubicBezTo>
                    <a:cubicBezTo>
                      <a:pt x="135" y="34"/>
                      <a:pt x="34" y="136"/>
                      <a:pt x="34" y="260"/>
                    </a:cubicBezTo>
                    <a:cubicBezTo>
                      <a:pt x="34" y="351"/>
                      <a:pt x="88" y="432"/>
                      <a:pt x="171" y="468"/>
                    </a:cubicBezTo>
                    <a:cubicBezTo>
                      <a:pt x="177" y="471"/>
                      <a:pt x="181" y="477"/>
                      <a:pt x="181" y="484"/>
                    </a:cubicBezTo>
                    <a:cubicBezTo>
                      <a:pt x="181" y="520"/>
                      <a:pt x="181" y="520"/>
                      <a:pt x="181" y="520"/>
                    </a:cubicBezTo>
                    <a:cubicBezTo>
                      <a:pt x="181" y="529"/>
                      <a:pt x="174" y="537"/>
                      <a:pt x="164" y="537"/>
                    </a:cubicBezTo>
                    <a:cubicBezTo>
                      <a:pt x="155" y="537"/>
                      <a:pt x="147" y="529"/>
                      <a:pt x="147" y="520"/>
                    </a:cubicBezTo>
                    <a:cubicBezTo>
                      <a:pt x="147" y="495"/>
                      <a:pt x="147" y="495"/>
                      <a:pt x="147" y="495"/>
                    </a:cubicBezTo>
                    <a:cubicBezTo>
                      <a:pt x="57" y="452"/>
                      <a:pt x="0" y="361"/>
                      <a:pt x="0" y="260"/>
                    </a:cubicBezTo>
                    <a:cubicBezTo>
                      <a:pt x="0" y="117"/>
                      <a:pt x="116" y="0"/>
                      <a:pt x="260" y="0"/>
                    </a:cubicBezTo>
                    <a:cubicBezTo>
                      <a:pt x="403" y="0"/>
                      <a:pt x="520" y="117"/>
                      <a:pt x="520" y="260"/>
                    </a:cubicBezTo>
                    <a:cubicBezTo>
                      <a:pt x="520" y="361"/>
                      <a:pt x="463" y="452"/>
                      <a:pt x="373" y="495"/>
                    </a:cubicBezTo>
                    <a:cubicBezTo>
                      <a:pt x="373" y="520"/>
                      <a:pt x="373" y="520"/>
                      <a:pt x="373" y="520"/>
                    </a:cubicBezTo>
                    <a:cubicBezTo>
                      <a:pt x="373" y="529"/>
                      <a:pt x="365" y="537"/>
                      <a:pt x="356" y="537"/>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5" name="Freeform 7"/>
              <p:cNvSpPr>
                <a:spLocks noEditPoints="1"/>
              </p:cNvSpPr>
              <p:nvPr/>
            </p:nvSpPr>
            <p:spPr bwMode="auto">
              <a:xfrm>
                <a:off x="1582581" y="2090504"/>
                <a:ext cx="547939" cy="184527"/>
              </a:xfrm>
              <a:custGeom>
                <a:avLst/>
                <a:gdLst>
                  <a:gd name="T0" fmla="*/ 239 w 288"/>
                  <a:gd name="T1" fmla="*/ 97 h 97"/>
                  <a:gd name="T2" fmla="*/ 49 w 288"/>
                  <a:gd name="T3" fmla="*/ 97 h 97"/>
                  <a:gd name="T4" fmla="*/ 0 w 288"/>
                  <a:gd name="T5" fmla="*/ 49 h 97"/>
                  <a:gd name="T6" fmla="*/ 49 w 288"/>
                  <a:gd name="T7" fmla="*/ 0 h 97"/>
                  <a:gd name="T8" fmla="*/ 239 w 288"/>
                  <a:gd name="T9" fmla="*/ 0 h 97"/>
                  <a:gd name="T10" fmla="*/ 288 w 288"/>
                  <a:gd name="T11" fmla="*/ 49 h 97"/>
                  <a:gd name="T12" fmla="*/ 239 w 288"/>
                  <a:gd name="T13" fmla="*/ 97 h 97"/>
                  <a:gd name="T14" fmla="*/ 49 w 288"/>
                  <a:gd name="T15" fmla="*/ 34 h 97"/>
                  <a:gd name="T16" fmla="*/ 34 w 288"/>
                  <a:gd name="T17" fmla="*/ 49 h 97"/>
                  <a:gd name="T18" fmla="*/ 49 w 288"/>
                  <a:gd name="T19" fmla="*/ 63 h 97"/>
                  <a:gd name="T20" fmla="*/ 239 w 288"/>
                  <a:gd name="T21" fmla="*/ 63 h 97"/>
                  <a:gd name="T22" fmla="*/ 254 w 288"/>
                  <a:gd name="T23" fmla="*/ 49 h 97"/>
                  <a:gd name="T24" fmla="*/ 239 w 288"/>
                  <a:gd name="T25" fmla="*/ 34 h 97"/>
                  <a:gd name="T26" fmla="*/ 49 w 288"/>
                  <a:gd name="T27" fmla="*/ 3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97">
                    <a:moveTo>
                      <a:pt x="239" y="97"/>
                    </a:moveTo>
                    <a:cubicBezTo>
                      <a:pt x="49" y="97"/>
                      <a:pt x="49" y="97"/>
                      <a:pt x="49" y="97"/>
                    </a:cubicBezTo>
                    <a:cubicBezTo>
                      <a:pt x="22" y="97"/>
                      <a:pt x="0" y="76"/>
                      <a:pt x="0" y="49"/>
                    </a:cubicBezTo>
                    <a:cubicBezTo>
                      <a:pt x="0" y="22"/>
                      <a:pt x="22" y="0"/>
                      <a:pt x="49" y="0"/>
                    </a:cubicBezTo>
                    <a:cubicBezTo>
                      <a:pt x="239" y="0"/>
                      <a:pt x="239" y="0"/>
                      <a:pt x="239" y="0"/>
                    </a:cubicBezTo>
                    <a:cubicBezTo>
                      <a:pt x="266" y="0"/>
                      <a:pt x="288" y="22"/>
                      <a:pt x="288" y="49"/>
                    </a:cubicBezTo>
                    <a:cubicBezTo>
                      <a:pt x="288" y="76"/>
                      <a:pt x="266" y="97"/>
                      <a:pt x="239" y="97"/>
                    </a:cubicBezTo>
                    <a:close/>
                    <a:moveTo>
                      <a:pt x="49" y="34"/>
                    </a:moveTo>
                    <a:cubicBezTo>
                      <a:pt x="40" y="34"/>
                      <a:pt x="34" y="41"/>
                      <a:pt x="34" y="49"/>
                    </a:cubicBezTo>
                    <a:cubicBezTo>
                      <a:pt x="34" y="57"/>
                      <a:pt x="40" y="63"/>
                      <a:pt x="49" y="63"/>
                    </a:cubicBezTo>
                    <a:cubicBezTo>
                      <a:pt x="239" y="63"/>
                      <a:pt x="239" y="63"/>
                      <a:pt x="239" y="63"/>
                    </a:cubicBezTo>
                    <a:cubicBezTo>
                      <a:pt x="247" y="63"/>
                      <a:pt x="254" y="57"/>
                      <a:pt x="254" y="49"/>
                    </a:cubicBezTo>
                    <a:cubicBezTo>
                      <a:pt x="254" y="41"/>
                      <a:pt x="247" y="34"/>
                      <a:pt x="239" y="34"/>
                    </a:cubicBezTo>
                    <a:lnTo>
                      <a:pt x="49" y="34"/>
                    </a:ln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17" name="Freeform 8"/>
              <p:cNvSpPr>
                <a:spLocks noEditPoints="1"/>
              </p:cNvSpPr>
              <p:nvPr/>
            </p:nvSpPr>
            <p:spPr bwMode="auto">
              <a:xfrm>
                <a:off x="1614813" y="2210567"/>
                <a:ext cx="483476" cy="186138"/>
              </a:xfrm>
              <a:custGeom>
                <a:avLst/>
                <a:gdLst>
                  <a:gd name="T0" fmla="*/ 205 w 254"/>
                  <a:gd name="T1" fmla="*/ 98 h 98"/>
                  <a:gd name="T2" fmla="*/ 48 w 254"/>
                  <a:gd name="T3" fmla="*/ 98 h 98"/>
                  <a:gd name="T4" fmla="*/ 0 w 254"/>
                  <a:gd name="T5" fmla="*/ 49 h 98"/>
                  <a:gd name="T6" fmla="*/ 48 w 254"/>
                  <a:gd name="T7" fmla="*/ 0 h 98"/>
                  <a:gd name="T8" fmla="*/ 205 w 254"/>
                  <a:gd name="T9" fmla="*/ 0 h 98"/>
                  <a:gd name="T10" fmla="*/ 254 w 254"/>
                  <a:gd name="T11" fmla="*/ 49 h 98"/>
                  <a:gd name="T12" fmla="*/ 205 w 254"/>
                  <a:gd name="T13" fmla="*/ 98 h 98"/>
                  <a:gd name="T14" fmla="*/ 48 w 254"/>
                  <a:gd name="T15" fmla="*/ 34 h 98"/>
                  <a:gd name="T16" fmla="*/ 34 w 254"/>
                  <a:gd name="T17" fmla="*/ 49 h 98"/>
                  <a:gd name="T18" fmla="*/ 48 w 254"/>
                  <a:gd name="T19" fmla="*/ 64 h 98"/>
                  <a:gd name="T20" fmla="*/ 205 w 254"/>
                  <a:gd name="T21" fmla="*/ 64 h 98"/>
                  <a:gd name="T22" fmla="*/ 220 w 254"/>
                  <a:gd name="T23" fmla="*/ 49 h 98"/>
                  <a:gd name="T24" fmla="*/ 205 w 254"/>
                  <a:gd name="T25" fmla="*/ 34 h 98"/>
                  <a:gd name="T26" fmla="*/ 48 w 254"/>
                  <a:gd name="T27" fmla="*/ 3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98">
                    <a:moveTo>
                      <a:pt x="205" y="98"/>
                    </a:moveTo>
                    <a:cubicBezTo>
                      <a:pt x="48" y="98"/>
                      <a:pt x="48" y="98"/>
                      <a:pt x="48" y="98"/>
                    </a:cubicBezTo>
                    <a:cubicBezTo>
                      <a:pt x="21" y="98"/>
                      <a:pt x="0" y="76"/>
                      <a:pt x="0" y="49"/>
                    </a:cubicBezTo>
                    <a:cubicBezTo>
                      <a:pt x="0" y="22"/>
                      <a:pt x="21" y="0"/>
                      <a:pt x="48" y="0"/>
                    </a:cubicBezTo>
                    <a:cubicBezTo>
                      <a:pt x="205" y="0"/>
                      <a:pt x="205" y="0"/>
                      <a:pt x="205" y="0"/>
                    </a:cubicBezTo>
                    <a:cubicBezTo>
                      <a:pt x="232" y="0"/>
                      <a:pt x="254" y="22"/>
                      <a:pt x="254" y="49"/>
                    </a:cubicBezTo>
                    <a:cubicBezTo>
                      <a:pt x="254" y="76"/>
                      <a:pt x="232" y="98"/>
                      <a:pt x="205" y="98"/>
                    </a:cubicBezTo>
                    <a:close/>
                    <a:moveTo>
                      <a:pt x="48" y="34"/>
                    </a:moveTo>
                    <a:cubicBezTo>
                      <a:pt x="40" y="34"/>
                      <a:pt x="34" y="41"/>
                      <a:pt x="34" y="49"/>
                    </a:cubicBezTo>
                    <a:cubicBezTo>
                      <a:pt x="34" y="57"/>
                      <a:pt x="40" y="64"/>
                      <a:pt x="48" y="64"/>
                    </a:cubicBezTo>
                    <a:cubicBezTo>
                      <a:pt x="205" y="64"/>
                      <a:pt x="205" y="64"/>
                      <a:pt x="205" y="64"/>
                    </a:cubicBezTo>
                    <a:cubicBezTo>
                      <a:pt x="214" y="64"/>
                      <a:pt x="220" y="57"/>
                      <a:pt x="220" y="49"/>
                    </a:cubicBezTo>
                    <a:cubicBezTo>
                      <a:pt x="220" y="41"/>
                      <a:pt x="214" y="34"/>
                      <a:pt x="205" y="34"/>
                    </a:cubicBezTo>
                    <a:lnTo>
                      <a:pt x="48" y="34"/>
                    </a:ln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18" name="Freeform 9"/>
              <p:cNvSpPr>
                <a:spLocks/>
              </p:cNvSpPr>
              <p:nvPr/>
            </p:nvSpPr>
            <p:spPr bwMode="auto">
              <a:xfrm>
                <a:off x="1683306" y="2328213"/>
                <a:ext cx="346491" cy="161965"/>
              </a:xfrm>
              <a:custGeom>
                <a:avLst/>
                <a:gdLst>
                  <a:gd name="T0" fmla="*/ 91 w 182"/>
                  <a:gd name="T1" fmla="*/ 85 h 85"/>
                  <a:gd name="T2" fmla="*/ 3 w 182"/>
                  <a:gd name="T3" fmla="*/ 24 h 85"/>
                  <a:gd name="T4" fmla="*/ 14 w 182"/>
                  <a:gd name="T5" fmla="*/ 3 h 85"/>
                  <a:gd name="T6" fmla="*/ 35 w 182"/>
                  <a:gd name="T7" fmla="*/ 14 h 85"/>
                  <a:gd name="T8" fmla="*/ 91 w 182"/>
                  <a:gd name="T9" fmla="*/ 51 h 85"/>
                  <a:gd name="T10" fmla="*/ 147 w 182"/>
                  <a:gd name="T11" fmla="*/ 14 h 85"/>
                  <a:gd name="T12" fmla="*/ 168 w 182"/>
                  <a:gd name="T13" fmla="*/ 3 h 85"/>
                  <a:gd name="T14" fmla="*/ 179 w 182"/>
                  <a:gd name="T15" fmla="*/ 24 h 85"/>
                  <a:gd name="T16" fmla="*/ 91 w 182"/>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85">
                    <a:moveTo>
                      <a:pt x="91" y="85"/>
                    </a:moveTo>
                    <a:cubicBezTo>
                      <a:pt x="50" y="85"/>
                      <a:pt x="14" y="60"/>
                      <a:pt x="3" y="24"/>
                    </a:cubicBezTo>
                    <a:cubicBezTo>
                      <a:pt x="0" y="15"/>
                      <a:pt x="5" y="5"/>
                      <a:pt x="14" y="3"/>
                    </a:cubicBezTo>
                    <a:cubicBezTo>
                      <a:pt x="23" y="0"/>
                      <a:pt x="32" y="5"/>
                      <a:pt x="35" y="14"/>
                    </a:cubicBezTo>
                    <a:cubicBezTo>
                      <a:pt x="42" y="36"/>
                      <a:pt x="65" y="51"/>
                      <a:pt x="91" y="51"/>
                    </a:cubicBezTo>
                    <a:cubicBezTo>
                      <a:pt x="117" y="51"/>
                      <a:pt x="140" y="36"/>
                      <a:pt x="147" y="14"/>
                    </a:cubicBezTo>
                    <a:cubicBezTo>
                      <a:pt x="149" y="5"/>
                      <a:pt x="159" y="0"/>
                      <a:pt x="168" y="3"/>
                    </a:cubicBezTo>
                    <a:cubicBezTo>
                      <a:pt x="177" y="5"/>
                      <a:pt x="182" y="15"/>
                      <a:pt x="179" y="24"/>
                    </a:cubicBezTo>
                    <a:cubicBezTo>
                      <a:pt x="168" y="60"/>
                      <a:pt x="132" y="85"/>
                      <a:pt x="91" y="85"/>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20" name="Freeform 10"/>
              <p:cNvSpPr>
                <a:spLocks/>
              </p:cNvSpPr>
              <p:nvPr/>
            </p:nvSpPr>
            <p:spPr bwMode="auto">
              <a:xfrm>
                <a:off x="1698616" y="1791555"/>
                <a:ext cx="64463" cy="363413"/>
              </a:xfrm>
              <a:custGeom>
                <a:avLst/>
                <a:gdLst>
                  <a:gd name="T0" fmla="*/ 17 w 34"/>
                  <a:gd name="T1" fmla="*/ 191 h 191"/>
                  <a:gd name="T2" fmla="*/ 0 w 34"/>
                  <a:gd name="T3" fmla="*/ 174 h 191"/>
                  <a:gd name="T4" fmla="*/ 0 w 34"/>
                  <a:gd name="T5" fmla="*/ 17 h 191"/>
                  <a:gd name="T6" fmla="*/ 17 w 34"/>
                  <a:gd name="T7" fmla="*/ 0 h 191"/>
                  <a:gd name="T8" fmla="*/ 34 w 34"/>
                  <a:gd name="T9" fmla="*/ 17 h 191"/>
                  <a:gd name="T10" fmla="*/ 34 w 34"/>
                  <a:gd name="T11" fmla="*/ 174 h 191"/>
                  <a:gd name="T12" fmla="*/ 17 w 34"/>
                  <a:gd name="T13" fmla="*/ 191 h 191"/>
                </a:gdLst>
                <a:ahLst/>
                <a:cxnLst>
                  <a:cxn ang="0">
                    <a:pos x="T0" y="T1"/>
                  </a:cxn>
                  <a:cxn ang="0">
                    <a:pos x="T2" y="T3"/>
                  </a:cxn>
                  <a:cxn ang="0">
                    <a:pos x="T4" y="T5"/>
                  </a:cxn>
                  <a:cxn ang="0">
                    <a:pos x="T6" y="T7"/>
                  </a:cxn>
                  <a:cxn ang="0">
                    <a:pos x="T8" y="T9"/>
                  </a:cxn>
                  <a:cxn ang="0">
                    <a:pos x="T10" y="T11"/>
                  </a:cxn>
                  <a:cxn ang="0">
                    <a:pos x="T12" y="T13"/>
                  </a:cxn>
                </a:cxnLst>
                <a:rect l="0" t="0" r="r" b="b"/>
                <a:pathLst>
                  <a:path w="34" h="191">
                    <a:moveTo>
                      <a:pt x="17" y="191"/>
                    </a:moveTo>
                    <a:cubicBezTo>
                      <a:pt x="8" y="191"/>
                      <a:pt x="0" y="183"/>
                      <a:pt x="0" y="174"/>
                    </a:cubicBezTo>
                    <a:cubicBezTo>
                      <a:pt x="0" y="17"/>
                      <a:pt x="0" y="17"/>
                      <a:pt x="0" y="17"/>
                    </a:cubicBezTo>
                    <a:cubicBezTo>
                      <a:pt x="0" y="7"/>
                      <a:pt x="8" y="0"/>
                      <a:pt x="17" y="0"/>
                    </a:cubicBezTo>
                    <a:cubicBezTo>
                      <a:pt x="27" y="0"/>
                      <a:pt x="34" y="7"/>
                      <a:pt x="34" y="17"/>
                    </a:cubicBezTo>
                    <a:cubicBezTo>
                      <a:pt x="34" y="174"/>
                      <a:pt x="34" y="174"/>
                      <a:pt x="34" y="174"/>
                    </a:cubicBezTo>
                    <a:cubicBezTo>
                      <a:pt x="34" y="183"/>
                      <a:pt x="27" y="191"/>
                      <a:pt x="17" y="191"/>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22" name="Freeform 11"/>
              <p:cNvSpPr>
                <a:spLocks/>
              </p:cNvSpPr>
              <p:nvPr/>
            </p:nvSpPr>
            <p:spPr bwMode="auto">
              <a:xfrm>
                <a:off x="1947606" y="1791555"/>
                <a:ext cx="66881" cy="363413"/>
              </a:xfrm>
              <a:custGeom>
                <a:avLst/>
                <a:gdLst>
                  <a:gd name="T0" fmla="*/ 17 w 35"/>
                  <a:gd name="T1" fmla="*/ 191 h 191"/>
                  <a:gd name="T2" fmla="*/ 0 w 35"/>
                  <a:gd name="T3" fmla="*/ 174 h 191"/>
                  <a:gd name="T4" fmla="*/ 0 w 35"/>
                  <a:gd name="T5" fmla="*/ 17 h 191"/>
                  <a:gd name="T6" fmla="*/ 17 w 35"/>
                  <a:gd name="T7" fmla="*/ 0 h 191"/>
                  <a:gd name="T8" fmla="*/ 35 w 35"/>
                  <a:gd name="T9" fmla="*/ 17 h 191"/>
                  <a:gd name="T10" fmla="*/ 35 w 35"/>
                  <a:gd name="T11" fmla="*/ 174 h 191"/>
                  <a:gd name="T12" fmla="*/ 17 w 35"/>
                  <a:gd name="T13" fmla="*/ 191 h 191"/>
                </a:gdLst>
                <a:ahLst/>
                <a:cxnLst>
                  <a:cxn ang="0">
                    <a:pos x="T0" y="T1"/>
                  </a:cxn>
                  <a:cxn ang="0">
                    <a:pos x="T2" y="T3"/>
                  </a:cxn>
                  <a:cxn ang="0">
                    <a:pos x="T4" y="T5"/>
                  </a:cxn>
                  <a:cxn ang="0">
                    <a:pos x="T6" y="T7"/>
                  </a:cxn>
                  <a:cxn ang="0">
                    <a:pos x="T8" y="T9"/>
                  </a:cxn>
                  <a:cxn ang="0">
                    <a:pos x="T10" y="T11"/>
                  </a:cxn>
                  <a:cxn ang="0">
                    <a:pos x="T12" y="T13"/>
                  </a:cxn>
                </a:cxnLst>
                <a:rect l="0" t="0" r="r" b="b"/>
                <a:pathLst>
                  <a:path w="35" h="191">
                    <a:moveTo>
                      <a:pt x="17" y="191"/>
                    </a:moveTo>
                    <a:cubicBezTo>
                      <a:pt x="8" y="191"/>
                      <a:pt x="0" y="183"/>
                      <a:pt x="0" y="174"/>
                    </a:cubicBezTo>
                    <a:cubicBezTo>
                      <a:pt x="0" y="17"/>
                      <a:pt x="0" y="17"/>
                      <a:pt x="0" y="17"/>
                    </a:cubicBezTo>
                    <a:cubicBezTo>
                      <a:pt x="0" y="7"/>
                      <a:pt x="8" y="0"/>
                      <a:pt x="17" y="0"/>
                    </a:cubicBezTo>
                    <a:cubicBezTo>
                      <a:pt x="27" y="0"/>
                      <a:pt x="35" y="7"/>
                      <a:pt x="35" y="17"/>
                    </a:cubicBezTo>
                    <a:cubicBezTo>
                      <a:pt x="35" y="174"/>
                      <a:pt x="35" y="174"/>
                      <a:pt x="35" y="174"/>
                    </a:cubicBezTo>
                    <a:cubicBezTo>
                      <a:pt x="35" y="183"/>
                      <a:pt x="27" y="191"/>
                      <a:pt x="17" y="191"/>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23" name="Freeform 12"/>
              <p:cNvSpPr>
                <a:spLocks noEditPoints="1"/>
              </p:cNvSpPr>
              <p:nvPr/>
            </p:nvSpPr>
            <p:spPr bwMode="auto">
              <a:xfrm>
                <a:off x="1698616" y="1727091"/>
                <a:ext cx="190167" cy="190167"/>
              </a:xfrm>
              <a:custGeom>
                <a:avLst/>
                <a:gdLst>
                  <a:gd name="T0" fmla="*/ 50 w 100"/>
                  <a:gd name="T1" fmla="*/ 100 h 100"/>
                  <a:gd name="T2" fmla="*/ 0 w 100"/>
                  <a:gd name="T3" fmla="*/ 50 h 100"/>
                  <a:gd name="T4" fmla="*/ 50 w 100"/>
                  <a:gd name="T5" fmla="*/ 0 h 100"/>
                  <a:gd name="T6" fmla="*/ 100 w 100"/>
                  <a:gd name="T7" fmla="*/ 50 h 100"/>
                  <a:gd name="T8" fmla="*/ 50 w 100"/>
                  <a:gd name="T9" fmla="*/ 100 h 100"/>
                  <a:gd name="T10" fmla="*/ 50 w 100"/>
                  <a:gd name="T11" fmla="*/ 34 h 100"/>
                  <a:gd name="T12" fmla="*/ 34 w 100"/>
                  <a:gd name="T13" fmla="*/ 50 h 100"/>
                  <a:gd name="T14" fmla="*/ 50 w 100"/>
                  <a:gd name="T15" fmla="*/ 66 h 100"/>
                  <a:gd name="T16" fmla="*/ 66 w 100"/>
                  <a:gd name="T17" fmla="*/ 50 h 100"/>
                  <a:gd name="T18" fmla="*/ 50 w 100"/>
                  <a:gd name="T19" fmla="*/ 3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00">
                    <a:moveTo>
                      <a:pt x="50" y="100"/>
                    </a:moveTo>
                    <a:cubicBezTo>
                      <a:pt x="23" y="100"/>
                      <a:pt x="0" y="77"/>
                      <a:pt x="0" y="50"/>
                    </a:cubicBezTo>
                    <a:cubicBezTo>
                      <a:pt x="0" y="22"/>
                      <a:pt x="23" y="0"/>
                      <a:pt x="50" y="0"/>
                    </a:cubicBezTo>
                    <a:cubicBezTo>
                      <a:pt x="78" y="0"/>
                      <a:pt x="100" y="22"/>
                      <a:pt x="100" y="50"/>
                    </a:cubicBezTo>
                    <a:cubicBezTo>
                      <a:pt x="100" y="77"/>
                      <a:pt x="78" y="100"/>
                      <a:pt x="50" y="100"/>
                    </a:cubicBezTo>
                    <a:close/>
                    <a:moveTo>
                      <a:pt x="50" y="34"/>
                    </a:moveTo>
                    <a:cubicBezTo>
                      <a:pt x="41" y="34"/>
                      <a:pt x="34" y="41"/>
                      <a:pt x="34" y="50"/>
                    </a:cubicBezTo>
                    <a:cubicBezTo>
                      <a:pt x="34" y="59"/>
                      <a:pt x="41" y="66"/>
                      <a:pt x="50" y="66"/>
                    </a:cubicBezTo>
                    <a:cubicBezTo>
                      <a:pt x="59" y="66"/>
                      <a:pt x="66" y="59"/>
                      <a:pt x="66" y="50"/>
                    </a:cubicBezTo>
                    <a:cubicBezTo>
                      <a:pt x="66" y="41"/>
                      <a:pt x="59" y="34"/>
                      <a:pt x="50" y="34"/>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25" name="Freeform 13"/>
              <p:cNvSpPr>
                <a:spLocks noEditPoints="1"/>
              </p:cNvSpPr>
              <p:nvPr/>
            </p:nvSpPr>
            <p:spPr bwMode="auto">
              <a:xfrm>
                <a:off x="1824319" y="1727091"/>
                <a:ext cx="190167" cy="190167"/>
              </a:xfrm>
              <a:custGeom>
                <a:avLst/>
                <a:gdLst>
                  <a:gd name="T0" fmla="*/ 50 w 100"/>
                  <a:gd name="T1" fmla="*/ 100 h 100"/>
                  <a:gd name="T2" fmla="*/ 0 w 100"/>
                  <a:gd name="T3" fmla="*/ 50 h 100"/>
                  <a:gd name="T4" fmla="*/ 50 w 100"/>
                  <a:gd name="T5" fmla="*/ 0 h 100"/>
                  <a:gd name="T6" fmla="*/ 100 w 100"/>
                  <a:gd name="T7" fmla="*/ 50 h 100"/>
                  <a:gd name="T8" fmla="*/ 50 w 100"/>
                  <a:gd name="T9" fmla="*/ 100 h 100"/>
                  <a:gd name="T10" fmla="*/ 50 w 100"/>
                  <a:gd name="T11" fmla="*/ 34 h 100"/>
                  <a:gd name="T12" fmla="*/ 34 w 100"/>
                  <a:gd name="T13" fmla="*/ 50 h 100"/>
                  <a:gd name="T14" fmla="*/ 50 w 100"/>
                  <a:gd name="T15" fmla="*/ 66 h 100"/>
                  <a:gd name="T16" fmla="*/ 66 w 100"/>
                  <a:gd name="T17" fmla="*/ 50 h 100"/>
                  <a:gd name="T18" fmla="*/ 50 w 100"/>
                  <a:gd name="T19" fmla="*/ 3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00">
                    <a:moveTo>
                      <a:pt x="50" y="100"/>
                    </a:moveTo>
                    <a:cubicBezTo>
                      <a:pt x="22" y="100"/>
                      <a:pt x="0" y="77"/>
                      <a:pt x="0" y="50"/>
                    </a:cubicBezTo>
                    <a:cubicBezTo>
                      <a:pt x="0" y="22"/>
                      <a:pt x="22" y="0"/>
                      <a:pt x="50" y="0"/>
                    </a:cubicBezTo>
                    <a:cubicBezTo>
                      <a:pt x="77" y="0"/>
                      <a:pt x="100" y="22"/>
                      <a:pt x="100" y="50"/>
                    </a:cubicBezTo>
                    <a:cubicBezTo>
                      <a:pt x="100" y="77"/>
                      <a:pt x="77" y="100"/>
                      <a:pt x="50" y="100"/>
                    </a:cubicBezTo>
                    <a:close/>
                    <a:moveTo>
                      <a:pt x="50" y="34"/>
                    </a:moveTo>
                    <a:cubicBezTo>
                      <a:pt x="41" y="34"/>
                      <a:pt x="34" y="41"/>
                      <a:pt x="34" y="50"/>
                    </a:cubicBezTo>
                    <a:cubicBezTo>
                      <a:pt x="34" y="59"/>
                      <a:pt x="41" y="66"/>
                      <a:pt x="50" y="66"/>
                    </a:cubicBezTo>
                    <a:cubicBezTo>
                      <a:pt x="59" y="66"/>
                      <a:pt x="66" y="59"/>
                      <a:pt x="66" y="50"/>
                    </a:cubicBezTo>
                    <a:cubicBezTo>
                      <a:pt x="66" y="41"/>
                      <a:pt x="59" y="34"/>
                      <a:pt x="50" y="34"/>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26" name="Freeform 14"/>
              <p:cNvSpPr>
                <a:spLocks/>
              </p:cNvSpPr>
              <p:nvPr/>
            </p:nvSpPr>
            <p:spPr bwMode="auto">
              <a:xfrm>
                <a:off x="1824319" y="835885"/>
                <a:ext cx="64463" cy="236097"/>
              </a:xfrm>
              <a:custGeom>
                <a:avLst/>
                <a:gdLst>
                  <a:gd name="T0" fmla="*/ 17 w 34"/>
                  <a:gd name="T1" fmla="*/ 124 h 124"/>
                  <a:gd name="T2" fmla="*/ 0 w 34"/>
                  <a:gd name="T3" fmla="*/ 107 h 124"/>
                  <a:gd name="T4" fmla="*/ 0 w 34"/>
                  <a:gd name="T5" fmla="*/ 17 h 124"/>
                  <a:gd name="T6" fmla="*/ 17 w 34"/>
                  <a:gd name="T7" fmla="*/ 0 h 124"/>
                  <a:gd name="T8" fmla="*/ 34 w 34"/>
                  <a:gd name="T9" fmla="*/ 17 h 124"/>
                  <a:gd name="T10" fmla="*/ 34 w 34"/>
                  <a:gd name="T11" fmla="*/ 107 h 124"/>
                  <a:gd name="T12" fmla="*/ 17 w 34"/>
                  <a:gd name="T13" fmla="*/ 124 h 124"/>
                </a:gdLst>
                <a:ahLst/>
                <a:cxnLst>
                  <a:cxn ang="0">
                    <a:pos x="T0" y="T1"/>
                  </a:cxn>
                  <a:cxn ang="0">
                    <a:pos x="T2" y="T3"/>
                  </a:cxn>
                  <a:cxn ang="0">
                    <a:pos x="T4" y="T5"/>
                  </a:cxn>
                  <a:cxn ang="0">
                    <a:pos x="T6" y="T7"/>
                  </a:cxn>
                  <a:cxn ang="0">
                    <a:pos x="T8" y="T9"/>
                  </a:cxn>
                  <a:cxn ang="0">
                    <a:pos x="T10" y="T11"/>
                  </a:cxn>
                  <a:cxn ang="0">
                    <a:pos x="T12" y="T13"/>
                  </a:cxn>
                </a:cxnLst>
                <a:rect l="0" t="0" r="r" b="b"/>
                <a:pathLst>
                  <a:path w="34" h="124">
                    <a:moveTo>
                      <a:pt x="17" y="124"/>
                    </a:moveTo>
                    <a:cubicBezTo>
                      <a:pt x="7" y="124"/>
                      <a:pt x="0" y="116"/>
                      <a:pt x="0" y="107"/>
                    </a:cubicBezTo>
                    <a:cubicBezTo>
                      <a:pt x="0" y="17"/>
                      <a:pt x="0" y="17"/>
                      <a:pt x="0" y="17"/>
                    </a:cubicBezTo>
                    <a:cubicBezTo>
                      <a:pt x="0" y="8"/>
                      <a:pt x="7" y="0"/>
                      <a:pt x="17" y="0"/>
                    </a:cubicBezTo>
                    <a:cubicBezTo>
                      <a:pt x="26" y="0"/>
                      <a:pt x="34" y="8"/>
                      <a:pt x="34" y="17"/>
                    </a:cubicBezTo>
                    <a:cubicBezTo>
                      <a:pt x="34" y="107"/>
                      <a:pt x="34" y="107"/>
                      <a:pt x="34" y="107"/>
                    </a:cubicBezTo>
                    <a:cubicBezTo>
                      <a:pt x="34" y="116"/>
                      <a:pt x="26" y="124"/>
                      <a:pt x="17" y="124"/>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27" name="Freeform 15"/>
              <p:cNvSpPr>
                <a:spLocks/>
              </p:cNvSpPr>
              <p:nvPr/>
            </p:nvSpPr>
            <p:spPr bwMode="auto">
              <a:xfrm>
                <a:off x="1824319" y="835885"/>
                <a:ext cx="64463" cy="236097"/>
              </a:xfrm>
              <a:custGeom>
                <a:avLst/>
                <a:gdLst>
                  <a:gd name="T0" fmla="*/ 17 w 34"/>
                  <a:gd name="T1" fmla="*/ 124 h 124"/>
                  <a:gd name="T2" fmla="*/ 0 w 34"/>
                  <a:gd name="T3" fmla="*/ 107 h 124"/>
                  <a:gd name="T4" fmla="*/ 0 w 34"/>
                  <a:gd name="T5" fmla="*/ 17 h 124"/>
                  <a:gd name="T6" fmla="*/ 17 w 34"/>
                  <a:gd name="T7" fmla="*/ 0 h 124"/>
                  <a:gd name="T8" fmla="*/ 34 w 34"/>
                  <a:gd name="T9" fmla="*/ 17 h 124"/>
                  <a:gd name="T10" fmla="*/ 34 w 34"/>
                  <a:gd name="T11" fmla="*/ 107 h 124"/>
                  <a:gd name="T12" fmla="*/ 17 w 34"/>
                  <a:gd name="T13" fmla="*/ 124 h 124"/>
                </a:gdLst>
                <a:ahLst/>
                <a:cxnLst>
                  <a:cxn ang="0">
                    <a:pos x="T0" y="T1"/>
                  </a:cxn>
                  <a:cxn ang="0">
                    <a:pos x="T2" y="T3"/>
                  </a:cxn>
                  <a:cxn ang="0">
                    <a:pos x="T4" y="T5"/>
                  </a:cxn>
                  <a:cxn ang="0">
                    <a:pos x="T6" y="T7"/>
                  </a:cxn>
                  <a:cxn ang="0">
                    <a:pos x="T8" y="T9"/>
                  </a:cxn>
                  <a:cxn ang="0">
                    <a:pos x="T10" y="T11"/>
                  </a:cxn>
                  <a:cxn ang="0">
                    <a:pos x="T12" y="T13"/>
                  </a:cxn>
                </a:cxnLst>
                <a:rect l="0" t="0" r="r" b="b"/>
                <a:pathLst>
                  <a:path w="34" h="124">
                    <a:moveTo>
                      <a:pt x="17" y="124"/>
                    </a:moveTo>
                    <a:cubicBezTo>
                      <a:pt x="7" y="124"/>
                      <a:pt x="0" y="116"/>
                      <a:pt x="0" y="107"/>
                    </a:cubicBezTo>
                    <a:cubicBezTo>
                      <a:pt x="0" y="17"/>
                      <a:pt x="0" y="17"/>
                      <a:pt x="0" y="17"/>
                    </a:cubicBezTo>
                    <a:cubicBezTo>
                      <a:pt x="0" y="8"/>
                      <a:pt x="7" y="0"/>
                      <a:pt x="17" y="0"/>
                    </a:cubicBezTo>
                    <a:cubicBezTo>
                      <a:pt x="26" y="0"/>
                      <a:pt x="34" y="8"/>
                      <a:pt x="34" y="17"/>
                    </a:cubicBezTo>
                    <a:cubicBezTo>
                      <a:pt x="34" y="107"/>
                      <a:pt x="34" y="107"/>
                      <a:pt x="34" y="107"/>
                    </a:cubicBezTo>
                    <a:cubicBezTo>
                      <a:pt x="34" y="116"/>
                      <a:pt x="26" y="124"/>
                      <a:pt x="17" y="124"/>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28" name="Freeform 16"/>
              <p:cNvSpPr>
                <a:spLocks/>
              </p:cNvSpPr>
              <p:nvPr/>
            </p:nvSpPr>
            <p:spPr bwMode="auto">
              <a:xfrm>
                <a:off x="1441568" y="932580"/>
                <a:ext cx="157935" cy="217564"/>
              </a:xfrm>
              <a:custGeom>
                <a:avLst/>
                <a:gdLst>
                  <a:gd name="T0" fmla="*/ 64 w 83"/>
                  <a:gd name="T1" fmla="*/ 114 h 114"/>
                  <a:gd name="T2" fmla="*/ 49 w 83"/>
                  <a:gd name="T3" fmla="*/ 106 h 114"/>
                  <a:gd name="T4" fmla="*/ 4 w 83"/>
                  <a:gd name="T5" fmla="*/ 28 h 114"/>
                  <a:gd name="T6" fmla="*/ 10 w 83"/>
                  <a:gd name="T7" fmla="*/ 5 h 114"/>
                  <a:gd name="T8" fmla="*/ 34 w 83"/>
                  <a:gd name="T9" fmla="*/ 11 h 114"/>
                  <a:gd name="T10" fmla="*/ 78 w 83"/>
                  <a:gd name="T11" fmla="*/ 89 h 114"/>
                  <a:gd name="T12" fmla="*/ 72 w 83"/>
                  <a:gd name="T13" fmla="*/ 112 h 114"/>
                  <a:gd name="T14" fmla="*/ 64 w 83"/>
                  <a:gd name="T15" fmla="*/ 11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114">
                    <a:moveTo>
                      <a:pt x="64" y="114"/>
                    </a:moveTo>
                    <a:cubicBezTo>
                      <a:pt x="58" y="114"/>
                      <a:pt x="52" y="111"/>
                      <a:pt x="49" y="106"/>
                    </a:cubicBezTo>
                    <a:cubicBezTo>
                      <a:pt x="4" y="28"/>
                      <a:pt x="4" y="28"/>
                      <a:pt x="4" y="28"/>
                    </a:cubicBezTo>
                    <a:cubicBezTo>
                      <a:pt x="0" y="20"/>
                      <a:pt x="2" y="10"/>
                      <a:pt x="10" y="5"/>
                    </a:cubicBezTo>
                    <a:cubicBezTo>
                      <a:pt x="19" y="0"/>
                      <a:pt x="29" y="3"/>
                      <a:pt x="34" y="11"/>
                    </a:cubicBezTo>
                    <a:cubicBezTo>
                      <a:pt x="78" y="89"/>
                      <a:pt x="78" y="89"/>
                      <a:pt x="78" y="89"/>
                    </a:cubicBezTo>
                    <a:cubicBezTo>
                      <a:pt x="83" y="97"/>
                      <a:pt x="80" y="107"/>
                      <a:pt x="72" y="112"/>
                    </a:cubicBezTo>
                    <a:cubicBezTo>
                      <a:pt x="70" y="113"/>
                      <a:pt x="67" y="114"/>
                      <a:pt x="64" y="114"/>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29" name="Freeform 17"/>
              <p:cNvSpPr>
                <a:spLocks/>
              </p:cNvSpPr>
              <p:nvPr/>
            </p:nvSpPr>
            <p:spPr bwMode="auto">
              <a:xfrm>
                <a:off x="1441568" y="932580"/>
                <a:ext cx="157935" cy="217564"/>
              </a:xfrm>
              <a:custGeom>
                <a:avLst/>
                <a:gdLst>
                  <a:gd name="T0" fmla="*/ 64 w 83"/>
                  <a:gd name="T1" fmla="*/ 114 h 114"/>
                  <a:gd name="T2" fmla="*/ 49 w 83"/>
                  <a:gd name="T3" fmla="*/ 106 h 114"/>
                  <a:gd name="T4" fmla="*/ 4 w 83"/>
                  <a:gd name="T5" fmla="*/ 28 h 114"/>
                  <a:gd name="T6" fmla="*/ 10 w 83"/>
                  <a:gd name="T7" fmla="*/ 5 h 114"/>
                  <a:gd name="T8" fmla="*/ 34 w 83"/>
                  <a:gd name="T9" fmla="*/ 11 h 114"/>
                  <a:gd name="T10" fmla="*/ 78 w 83"/>
                  <a:gd name="T11" fmla="*/ 89 h 114"/>
                  <a:gd name="T12" fmla="*/ 72 w 83"/>
                  <a:gd name="T13" fmla="*/ 112 h 114"/>
                  <a:gd name="T14" fmla="*/ 64 w 83"/>
                  <a:gd name="T15" fmla="*/ 11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114">
                    <a:moveTo>
                      <a:pt x="64" y="114"/>
                    </a:moveTo>
                    <a:cubicBezTo>
                      <a:pt x="58" y="114"/>
                      <a:pt x="52" y="111"/>
                      <a:pt x="49" y="106"/>
                    </a:cubicBezTo>
                    <a:cubicBezTo>
                      <a:pt x="4" y="28"/>
                      <a:pt x="4" y="28"/>
                      <a:pt x="4" y="28"/>
                    </a:cubicBezTo>
                    <a:cubicBezTo>
                      <a:pt x="0" y="20"/>
                      <a:pt x="2" y="10"/>
                      <a:pt x="10" y="5"/>
                    </a:cubicBezTo>
                    <a:cubicBezTo>
                      <a:pt x="19" y="0"/>
                      <a:pt x="29" y="3"/>
                      <a:pt x="34" y="11"/>
                    </a:cubicBezTo>
                    <a:cubicBezTo>
                      <a:pt x="78" y="89"/>
                      <a:pt x="78" y="89"/>
                      <a:pt x="78" y="89"/>
                    </a:cubicBezTo>
                    <a:cubicBezTo>
                      <a:pt x="83" y="97"/>
                      <a:pt x="80" y="107"/>
                      <a:pt x="72" y="112"/>
                    </a:cubicBezTo>
                    <a:cubicBezTo>
                      <a:pt x="70" y="113"/>
                      <a:pt x="67" y="114"/>
                      <a:pt x="64" y="114"/>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30" name="Freeform 18"/>
              <p:cNvSpPr>
                <a:spLocks/>
              </p:cNvSpPr>
              <p:nvPr/>
            </p:nvSpPr>
            <p:spPr bwMode="auto">
              <a:xfrm>
                <a:off x="1163569" y="1210578"/>
                <a:ext cx="220787" cy="154712"/>
              </a:xfrm>
              <a:custGeom>
                <a:avLst/>
                <a:gdLst>
                  <a:gd name="T0" fmla="*/ 97 w 116"/>
                  <a:gd name="T1" fmla="*/ 81 h 81"/>
                  <a:gd name="T2" fmla="*/ 88 w 116"/>
                  <a:gd name="T3" fmla="*/ 79 h 81"/>
                  <a:gd name="T4" fmla="*/ 11 w 116"/>
                  <a:gd name="T5" fmla="*/ 34 h 81"/>
                  <a:gd name="T6" fmla="*/ 5 w 116"/>
                  <a:gd name="T7" fmla="*/ 11 h 81"/>
                  <a:gd name="T8" fmla="*/ 28 w 116"/>
                  <a:gd name="T9" fmla="*/ 5 h 81"/>
                  <a:gd name="T10" fmla="*/ 105 w 116"/>
                  <a:gd name="T11" fmla="*/ 49 h 81"/>
                  <a:gd name="T12" fmla="*/ 112 w 116"/>
                  <a:gd name="T13" fmla="*/ 73 h 81"/>
                  <a:gd name="T14" fmla="*/ 97 w 116"/>
                  <a:gd name="T15" fmla="*/ 81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81">
                    <a:moveTo>
                      <a:pt x="97" y="81"/>
                    </a:moveTo>
                    <a:cubicBezTo>
                      <a:pt x="94" y="81"/>
                      <a:pt x="91" y="80"/>
                      <a:pt x="88" y="79"/>
                    </a:cubicBezTo>
                    <a:cubicBezTo>
                      <a:pt x="11" y="34"/>
                      <a:pt x="11" y="34"/>
                      <a:pt x="11" y="34"/>
                    </a:cubicBezTo>
                    <a:cubicBezTo>
                      <a:pt x="3" y="29"/>
                      <a:pt x="0" y="19"/>
                      <a:pt x="5" y="11"/>
                    </a:cubicBezTo>
                    <a:cubicBezTo>
                      <a:pt x="9" y="3"/>
                      <a:pt x="20" y="0"/>
                      <a:pt x="28" y="5"/>
                    </a:cubicBezTo>
                    <a:cubicBezTo>
                      <a:pt x="105" y="49"/>
                      <a:pt x="105" y="49"/>
                      <a:pt x="105" y="49"/>
                    </a:cubicBezTo>
                    <a:cubicBezTo>
                      <a:pt x="114" y="54"/>
                      <a:pt x="116" y="64"/>
                      <a:pt x="112" y="73"/>
                    </a:cubicBezTo>
                    <a:cubicBezTo>
                      <a:pt x="108" y="78"/>
                      <a:pt x="103" y="81"/>
                      <a:pt x="97" y="81"/>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31" name="Freeform 19"/>
              <p:cNvSpPr>
                <a:spLocks/>
              </p:cNvSpPr>
              <p:nvPr/>
            </p:nvSpPr>
            <p:spPr bwMode="auto">
              <a:xfrm>
                <a:off x="1163569" y="1210578"/>
                <a:ext cx="220787" cy="154712"/>
              </a:xfrm>
              <a:custGeom>
                <a:avLst/>
                <a:gdLst>
                  <a:gd name="T0" fmla="*/ 97 w 116"/>
                  <a:gd name="T1" fmla="*/ 81 h 81"/>
                  <a:gd name="T2" fmla="*/ 88 w 116"/>
                  <a:gd name="T3" fmla="*/ 79 h 81"/>
                  <a:gd name="T4" fmla="*/ 11 w 116"/>
                  <a:gd name="T5" fmla="*/ 34 h 81"/>
                  <a:gd name="T6" fmla="*/ 5 w 116"/>
                  <a:gd name="T7" fmla="*/ 11 h 81"/>
                  <a:gd name="T8" fmla="*/ 28 w 116"/>
                  <a:gd name="T9" fmla="*/ 5 h 81"/>
                  <a:gd name="T10" fmla="*/ 105 w 116"/>
                  <a:gd name="T11" fmla="*/ 49 h 81"/>
                  <a:gd name="T12" fmla="*/ 112 w 116"/>
                  <a:gd name="T13" fmla="*/ 73 h 81"/>
                  <a:gd name="T14" fmla="*/ 97 w 116"/>
                  <a:gd name="T15" fmla="*/ 81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81">
                    <a:moveTo>
                      <a:pt x="97" y="81"/>
                    </a:moveTo>
                    <a:cubicBezTo>
                      <a:pt x="94" y="81"/>
                      <a:pt x="91" y="80"/>
                      <a:pt x="88" y="79"/>
                    </a:cubicBezTo>
                    <a:cubicBezTo>
                      <a:pt x="11" y="34"/>
                      <a:pt x="11" y="34"/>
                      <a:pt x="11" y="34"/>
                    </a:cubicBezTo>
                    <a:cubicBezTo>
                      <a:pt x="3" y="29"/>
                      <a:pt x="0" y="19"/>
                      <a:pt x="5" y="11"/>
                    </a:cubicBezTo>
                    <a:cubicBezTo>
                      <a:pt x="9" y="3"/>
                      <a:pt x="20" y="0"/>
                      <a:pt x="28" y="5"/>
                    </a:cubicBezTo>
                    <a:cubicBezTo>
                      <a:pt x="105" y="49"/>
                      <a:pt x="105" y="49"/>
                      <a:pt x="105" y="49"/>
                    </a:cubicBezTo>
                    <a:cubicBezTo>
                      <a:pt x="114" y="54"/>
                      <a:pt x="116" y="64"/>
                      <a:pt x="112" y="73"/>
                    </a:cubicBezTo>
                    <a:cubicBezTo>
                      <a:pt x="108" y="78"/>
                      <a:pt x="103" y="81"/>
                      <a:pt x="97" y="81"/>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32" name="Freeform 20"/>
              <p:cNvSpPr>
                <a:spLocks/>
              </p:cNvSpPr>
              <p:nvPr/>
            </p:nvSpPr>
            <p:spPr bwMode="auto">
              <a:xfrm>
                <a:off x="1066874" y="1593330"/>
                <a:ext cx="236097" cy="65269"/>
              </a:xfrm>
              <a:custGeom>
                <a:avLst/>
                <a:gdLst>
                  <a:gd name="T0" fmla="*/ 107 w 124"/>
                  <a:gd name="T1" fmla="*/ 34 h 34"/>
                  <a:gd name="T2" fmla="*/ 17 w 124"/>
                  <a:gd name="T3" fmla="*/ 34 h 34"/>
                  <a:gd name="T4" fmla="*/ 0 w 124"/>
                  <a:gd name="T5" fmla="*/ 17 h 34"/>
                  <a:gd name="T6" fmla="*/ 17 w 124"/>
                  <a:gd name="T7" fmla="*/ 0 h 34"/>
                  <a:gd name="T8" fmla="*/ 107 w 124"/>
                  <a:gd name="T9" fmla="*/ 0 h 34"/>
                  <a:gd name="T10" fmla="*/ 124 w 124"/>
                  <a:gd name="T11" fmla="*/ 17 h 34"/>
                  <a:gd name="T12" fmla="*/ 107 w 12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4" h="34">
                    <a:moveTo>
                      <a:pt x="107" y="34"/>
                    </a:moveTo>
                    <a:cubicBezTo>
                      <a:pt x="17" y="34"/>
                      <a:pt x="17" y="34"/>
                      <a:pt x="17" y="34"/>
                    </a:cubicBezTo>
                    <a:cubicBezTo>
                      <a:pt x="8" y="34"/>
                      <a:pt x="0" y="27"/>
                      <a:pt x="0" y="17"/>
                    </a:cubicBezTo>
                    <a:cubicBezTo>
                      <a:pt x="0" y="8"/>
                      <a:pt x="8" y="0"/>
                      <a:pt x="17" y="0"/>
                    </a:cubicBezTo>
                    <a:cubicBezTo>
                      <a:pt x="107" y="0"/>
                      <a:pt x="107" y="0"/>
                      <a:pt x="107" y="0"/>
                    </a:cubicBezTo>
                    <a:cubicBezTo>
                      <a:pt x="116" y="0"/>
                      <a:pt x="124" y="8"/>
                      <a:pt x="124" y="17"/>
                    </a:cubicBezTo>
                    <a:cubicBezTo>
                      <a:pt x="124" y="27"/>
                      <a:pt x="116" y="34"/>
                      <a:pt x="107" y="34"/>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33" name="Freeform 21"/>
              <p:cNvSpPr>
                <a:spLocks/>
              </p:cNvSpPr>
              <p:nvPr/>
            </p:nvSpPr>
            <p:spPr bwMode="auto">
              <a:xfrm>
                <a:off x="1066874" y="1593330"/>
                <a:ext cx="236097" cy="65269"/>
              </a:xfrm>
              <a:custGeom>
                <a:avLst/>
                <a:gdLst>
                  <a:gd name="T0" fmla="*/ 107 w 124"/>
                  <a:gd name="T1" fmla="*/ 34 h 34"/>
                  <a:gd name="T2" fmla="*/ 17 w 124"/>
                  <a:gd name="T3" fmla="*/ 34 h 34"/>
                  <a:gd name="T4" fmla="*/ 0 w 124"/>
                  <a:gd name="T5" fmla="*/ 17 h 34"/>
                  <a:gd name="T6" fmla="*/ 17 w 124"/>
                  <a:gd name="T7" fmla="*/ 0 h 34"/>
                  <a:gd name="T8" fmla="*/ 107 w 124"/>
                  <a:gd name="T9" fmla="*/ 0 h 34"/>
                  <a:gd name="T10" fmla="*/ 124 w 124"/>
                  <a:gd name="T11" fmla="*/ 17 h 34"/>
                  <a:gd name="T12" fmla="*/ 107 w 12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4" h="34">
                    <a:moveTo>
                      <a:pt x="107" y="34"/>
                    </a:moveTo>
                    <a:cubicBezTo>
                      <a:pt x="17" y="34"/>
                      <a:pt x="17" y="34"/>
                      <a:pt x="17" y="34"/>
                    </a:cubicBezTo>
                    <a:cubicBezTo>
                      <a:pt x="8" y="34"/>
                      <a:pt x="0" y="27"/>
                      <a:pt x="0" y="17"/>
                    </a:cubicBezTo>
                    <a:cubicBezTo>
                      <a:pt x="0" y="8"/>
                      <a:pt x="8" y="0"/>
                      <a:pt x="17" y="0"/>
                    </a:cubicBezTo>
                    <a:cubicBezTo>
                      <a:pt x="107" y="0"/>
                      <a:pt x="107" y="0"/>
                      <a:pt x="107" y="0"/>
                    </a:cubicBezTo>
                    <a:cubicBezTo>
                      <a:pt x="116" y="0"/>
                      <a:pt x="124" y="8"/>
                      <a:pt x="124" y="17"/>
                    </a:cubicBezTo>
                    <a:cubicBezTo>
                      <a:pt x="124" y="27"/>
                      <a:pt x="116" y="34"/>
                      <a:pt x="107" y="34"/>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34" name="Freeform 22"/>
              <p:cNvSpPr>
                <a:spLocks/>
              </p:cNvSpPr>
              <p:nvPr/>
            </p:nvSpPr>
            <p:spPr bwMode="auto">
              <a:xfrm>
                <a:off x="1163569" y="1882609"/>
                <a:ext cx="220787" cy="154712"/>
              </a:xfrm>
              <a:custGeom>
                <a:avLst/>
                <a:gdLst>
                  <a:gd name="T0" fmla="*/ 19 w 116"/>
                  <a:gd name="T1" fmla="*/ 81 h 81"/>
                  <a:gd name="T2" fmla="*/ 5 w 116"/>
                  <a:gd name="T3" fmla="*/ 73 h 81"/>
                  <a:gd name="T4" fmla="*/ 11 w 116"/>
                  <a:gd name="T5" fmla="*/ 49 h 81"/>
                  <a:gd name="T6" fmla="*/ 88 w 116"/>
                  <a:gd name="T7" fmla="*/ 5 h 81"/>
                  <a:gd name="T8" fmla="*/ 112 w 116"/>
                  <a:gd name="T9" fmla="*/ 11 h 81"/>
                  <a:gd name="T10" fmla="*/ 105 w 116"/>
                  <a:gd name="T11" fmla="*/ 34 h 81"/>
                  <a:gd name="T12" fmla="*/ 28 w 116"/>
                  <a:gd name="T13" fmla="*/ 79 h 81"/>
                  <a:gd name="T14" fmla="*/ 19 w 116"/>
                  <a:gd name="T15" fmla="*/ 81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81">
                    <a:moveTo>
                      <a:pt x="19" y="81"/>
                    </a:moveTo>
                    <a:cubicBezTo>
                      <a:pt x="14" y="81"/>
                      <a:pt x="8" y="78"/>
                      <a:pt x="5" y="73"/>
                    </a:cubicBezTo>
                    <a:cubicBezTo>
                      <a:pt x="0" y="64"/>
                      <a:pt x="3" y="54"/>
                      <a:pt x="11" y="49"/>
                    </a:cubicBezTo>
                    <a:cubicBezTo>
                      <a:pt x="88" y="5"/>
                      <a:pt x="88" y="5"/>
                      <a:pt x="88" y="5"/>
                    </a:cubicBezTo>
                    <a:cubicBezTo>
                      <a:pt x="97" y="0"/>
                      <a:pt x="107" y="3"/>
                      <a:pt x="112" y="11"/>
                    </a:cubicBezTo>
                    <a:cubicBezTo>
                      <a:pt x="116" y="19"/>
                      <a:pt x="114" y="29"/>
                      <a:pt x="105" y="34"/>
                    </a:cubicBezTo>
                    <a:cubicBezTo>
                      <a:pt x="28" y="79"/>
                      <a:pt x="28" y="79"/>
                      <a:pt x="28" y="79"/>
                    </a:cubicBezTo>
                    <a:cubicBezTo>
                      <a:pt x="25" y="80"/>
                      <a:pt x="22" y="81"/>
                      <a:pt x="19" y="81"/>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35" name="Freeform 23"/>
              <p:cNvSpPr>
                <a:spLocks/>
              </p:cNvSpPr>
              <p:nvPr/>
            </p:nvSpPr>
            <p:spPr bwMode="auto">
              <a:xfrm>
                <a:off x="1163569" y="1882609"/>
                <a:ext cx="220787" cy="154712"/>
              </a:xfrm>
              <a:custGeom>
                <a:avLst/>
                <a:gdLst>
                  <a:gd name="T0" fmla="*/ 19 w 116"/>
                  <a:gd name="T1" fmla="*/ 81 h 81"/>
                  <a:gd name="T2" fmla="*/ 5 w 116"/>
                  <a:gd name="T3" fmla="*/ 73 h 81"/>
                  <a:gd name="T4" fmla="*/ 11 w 116"/>
                  <a:gd name="T5" fmla="*/ 49 h 81"/>
                  <a:gd name="T6" fmla="*/ 88 w 116"/>
                  <a:gd name="T7" fmla="*/ 5 h 81"/>
                  <a:gd name="T8" fmla="*/ 112 w 116"/>
                  <a:gd name="T9" fmla="*/ 11 h 81"/>
                  <a:gd name="T10" fmla="*/ 105 w 116"/>
                  <a:gd name="T11" fmla="*/ 34 h 81"/>
                  <a:gd name="T12" fmla="*/ 28 w 116"/>
                  <a:gd name="T13" fmla="*/ 79 h 81"/>
                  <a:gd name="T14" fmla="*/ 19 w 116"/>
                  <a:gd name="T15" fmla="*/ 81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81">
                    <a:moveTo>
                      <a:pt x="19" y="81"/>
                    </a:moveTo>
                    <a:cubicBezTo>
                      <a:pt x="14" y="81"/>
                      <a:pt x="8" y="78"/>
                      <a:pt x="5" y="73"/>
                    </a:cubicBezTo>
                    <a:cubicBezTo>
                      <a:pt x="0" y="64"/>
                      <a:pt x="3" y="54"/>
                      <a:pt x="11" y="49"/>
                    </a:cubicBezTo>
                    <a:cubicBezTo>
                      <a:pt x="88" y="5"/>
                      <a:pt x="88" y="5"/>
                      <a:pt x="88" y="5"/>
                    </a:cubicBezTo>
                    <a:cubicBezTo>
                      <a:pt x="97" y="0"/>
                      <a:pt x="107" y="3"/>
                      <a:pt x="112" y="11"/>
                    </a:cubicBezTo>
                    <a:cubicBezTo>
                      <a:pt x="116" y="19"/>
                      <a:pt x="114" y="29"/>
                      <a:pt x="105" y="34"/>
                    </a:cubicBezTo>
                    <a:cubicBezTo>
                      <a:pt x="28" y="79"/>
                      <a:pt x="28" y="79"/>
                      <a:pt x="28" y="79"/>
                    </a:cubicBezTo>
                    <a:cubicBezTo>
                      <a:pt x="25" y="80"/>
                      <a:pt x="22" y="81"/>
                      <a:pt x="19" y="81"/>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36" name="Freeform 24"/>
              <p:cNvSpPr>
                <a:spLocks/>
              </p:cNvSpPr>
              <p:nvPr/>
            </p:nvSpPr>
            <p:spPr bwMode="auto">
              <a:xfrm>
                <a:off x="2328746" y="1882609"/>
                <a:ext cx="220787" cy="154712"/>
              </a:xfrm>
              <a:custGeom>
                <a:avLst/>
                <a:gdLst>
                  <a:gd name="T0" fmla="*/ 96 w 116"/>
                  <a:gd name="T1" fmla="*/ 81 h 81"/>
                  <a:gd name="T2" fmla="*/ 88 w 116"/>
                  <a:gd name="T3" fmla="*/ 79 h 81"/>
                  <a:gd name="T4" fmla="*/ 10 w 116"/>
                  <a:gd name="T5" fmla="*/ 34 h 81"/>
                  <a:gd name="T6" fmla="*/ 4 w 116"/>
                  <a:gd name="T7" fmla="*/ 11 h 81"/>
                  <a:gd name="T8" fmla="*/ 28 w 116"/>
                  <a:gd name="T9" fmla="*/ 5 h 81"/>
                  <a:gd name="T10" fmla="*/ 105 w 116"/>
                  <a:gd name="T11" fmla="*/ 49 h 81"/>
                  <a:gd name="T12" fmla="*/ 111 w 116"/>
                  <a:gd name="T13" fmla="*/ 73 h 81"/>
                  <a:gd name="T14" fmla="*/ 96 w 116"/>
                  <a:gd name="T15" fmla="*/ 81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81">
                    <a:moveTo>
                      <a:pt x="96" y="81"/>
                    </a:moveTo>
                    <a:cubicBezTo>
                      <a:pt x="94" y="81"/>
                      <a:pt x="91" y="80"/>
                      <a:pt x="88" y="79"/>
                    </a:cubicBezTo>
                    <a:cubicBezTo>
                      <a:pt x="10" y="34"/>
                      <a:pt x="10" y="34"/>
                      <a:pt x="10" y="34"/>
                    </a:cubicBezTo>
                    <a:cubicBezTo>
                      <a:pt x="2" y="29"/>
                      <a:pt x="0" y="19"/>
                      <a:pt x="4" y="11"/>
                    </a:cubicBezTo>
                    <a:cubicBezTo>
                      <a:pt x="9" y="3"/>
                      <a:pt x="19" y="0"/>
                      <a:pt x="28" y="5"/>
                    </a:cubicBezTo>
                    <a:cubicBezTo>
                      <a:pt x="105" y="49"/>
                      <a:pt x="105" y="49"/>
                      <a:pt x="105" y="49"/>
                    </a:cubicBezTo>
                    <a:cubicBezTo>
                      <a:pt x="113" y="54"/>
                      <a:pt x="116" y="64"/>
                      <a:pt x="111" y="73"/>
                    </a:cubicBezTo>
                    <a:cubicBezTo>
                      <a:pt x="108" y="78"/>
                      <a:pt x="102" y="81"/>
                      <a:pt x="96" y="81"/>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37" name="Freeform 25"/>
              <p:cNvSpPr>
                <a:spLocks/>
              </p:cNvSpPr>
              <p:nvPr/>
            </p:nvSpPr>
            <p:spPr bwMode="auto">
              <a:xfrm>
                <a:off x="2328746" y="1882609"/>
                <a:ext cx="220787" cy="154712"/>
              </a:xfrm>
              <a:custGeom>
                <a:avLst/>
                <a:gdLst>
                  <a:gd name="T0" fmla="*/ 96 w 116"/>
                  <a:gd name="T1" fmla="*/ 81 h 81"/>
                  <a:gd name="T2" fmla="*/ 88 w 116"/>
                  <a:gd name="T3" fmla="*/ 79 h 81"/>
                  <a:gd name="T4" fmla="*/ 10 w 116"/>
                  <a:gd name="T5" fmla="*/ 34 h 81"/>
                  <a:gd name="T6" fmla="*/ 4 w 116"/>
                  <a:gd name="T7" fmla="*/ 11 h 81"/>
                  <a:gd name="T8" fmla="*/ 28 w 116"/>
                  <a:gd name="T9" fmla="*/ 5 h 81"/>
                  <a:gd name="T10" fmla="*/ 105 w 116"/>
                  <a:gd name="T11" fmla="*/ 49 h 81"/>
                  <a:gd name="T12" fmla="*/ 111 w 116"/>
                  <a:gd name="T13" fmla="*/ 73 h 81"/>
                  <a:gd name="T14" fmla="*/ 96 w 116"/>
                  <a:gd name="T15" fmla="*/ 81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81">
                    <a:moveTo>
                      <a:pt x="96" y="81"/>
                    </a:moveTo>
                    <a:cubicBezTo>
                      <a:pt x="94" y="81"/>
                      <a:pt x="91" y="80"/>
                      <a:pt x="88" y="79"/>
                    </a:cubicBezTo>
                    <a:cubicBezTo>
                      <a:pt x="10" y="34"/>
                      <a:pt x="10" y="34"/>
                      <a:pt x="10" y="34"/>
                    </a:cubicBezTo>
                    <a:cubicBezTo>
                      <a:pt x="2" y="29"/>
                      <a:pt x="0" y="19"/>
                      <a:pt x="4" y="11"/>
                    </a:cubicBezTo>
                    <a:cubicBezTo>
                      <a:pt x="9" y="3"/>
                      <a:pt x="19" y="0"/>
                      <a:pt x="28" y="5"/>
                    </a:cubicBezTo>
                    <a:cubicBezTo>
                      <a:pt x="105" y="49"/>
                      <a:pt x="105" y="49"/>
                      <a:pt x="105" y="49"/>
                    </a:cubicBezTo>
                    <a:cubicBezTo>
                      <a:pt x="113" y="54"/>
                      <a:pt x="116" y="64"/>
                      <a:pt x="111" y="73"/>
                    </a:cubicBezTo>
                    <a:cubicBezTo>
                      <a:pt x="108" y="78"/>
                      <a:pt x="102" y="81"/>
                      <a:pt x="96" y="81"/>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38" name="Freeform 26"/>
              <p:cNvSpPr>
                <a:spLocks/>
              </p:cNvSpPr>
              <p:nvPr/>
            </p:nvSpPr>
            <p:spPr bwMode="auto">
              <a:xfrm>
                <a:off x="2410131" y="1593330"/>
                <a:ext cx="236097" cy="65269"/>
              </a:xfrm>
              <a:custGeom>
                <a:avLst/>
                <a:gdLst>
                  <a:gd name="T0" fmla="*/ 107 w 124"/>
                  <a:gd name="T1" fmla="*/ 34 h 34"/>
                  <a:gd name="T2" fmla="*/ 17 w 124"/>
                  <a:gd name="T3" fmla="*/ 34 h 34"/>
                  <a:gd name="T4" fmla="*/ 0 w 124"/>
                  <a:gd name="T5" fmla="*/ 17 h 34"/>
                  <a:gd name="T6" fmla="*/ 17 w 124"/>
                  <a:gd name="T7" fmla="*/ 0 h 34"/>
                  <a:gd name="T8" fmla="*/ 107 w 124"/>
                  <a:gd name="T9" fmla="*/ 0 h 34"/>
                  <a:gd name="T10" fmla="*/ 124 w 124"/>
                  <a:gd name="T11" fmla="*/ 17 h 34"/>
                  <a:gd name="T12" fmla="*/ 107 w 12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4" h="34">
                    <a:moveTo>
                      <a:pt x="107" y="34"/>
                    </a:moveTo>
                    <a:cubicBezTo>
                      <a:pt x="17" y="34"/>
                      <a:pt x="17" y="34"/>
                      <a:pt x="17" y="34"/>
                    </a:cubicBezTo>
                    <a:cubicBezTo>
                      <a:pt x="8" y="34"/>
                      <a:pt x="0" y="27"/>
                      <a:pt x="0" y="17"/>
                    </a:cubicBezTo>
                    <a:cubicBezTo>
                      <a:pt x="0" y="8"/>
                      <a:pt x="8" y="0"/>
                      <a:pt x="17" y="0"/>
                    </a:cubicBezTo>
                    <a:cubicBezTo>
                      <a:pt x="107" y="0"/>
                      <a:pt x="107" y="0"/>
                      <a:pt x="107" y="0"/>
                    </a:cubicBezTo>
                    <a:cubicBezTo>
                      <a:pt x="116" y="0"/>
                      <a:pt x="124" y="8"/>
                      <a:pt x="124" y="17"/>
                    </a:cubicBezTo>
                    <a:cubicBezTo>
                      <a:pt x="124" y="27"/>
                      <a:pt x="116" y="34"/>
                      <a:pt x="107" y="34"/>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39" name="Freeform 27"/>
              <p:cNvSpPr>
                <a:spLocks/>
              </p:cNvSpPr>
              <p:nvPr/>
            </p:nvSpPr>
            <p:spPr bwMode="auto">
              <a:xfrm>
                <a:off x="2410131" y="1593330"/>
                <a:ext cx="236097" cy="65269"/>
              </a:xfrm>
              <a:custGeom>
                <a:avLst/>
                <a:gdLst>
                  <a:gd name="T0" fmla="*/ 107 w 124"/>
                  <a:gd name="T1" fmla="*/ 34 h 34"/>
                  <a:gd name="T2" fmla="*/ 17 w 124"/>
                  <a:gd name="T3" fmla="*/ 34 h 34"/>
                  <a:gd name="T4" fmla="*/ 0 w 124"/>
                  <a:gd name="T5" fmla="*/ 17 h 34"/>
                  <a:gd name="T6" fmla="*/ 17 w 124"/>
                  <a:gd name="T7" fmla="*/ 0 h 34"/>
                  <a:gd name="T8" fmla="*/ 107 w 124"/>
                  <a:gd name="T9" fmla="*/ 0 h 34"/>
                  <a:gd name="T10" fmla="*/ 124 w 124"/>
                  <a:gd name="T11" fmla="*/ 17 h 34"/>
                  <a:gd name="T12" fmla="*/ 107 w 12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4" h="34">
                    <a:moveTo>
                      <a:pt x="107" y="34"/>
                    </a:moveTo>
                    <a:cubicBezTo>
                      <a:pt x="17" y="34"/>
                      <a:pt x="17" y="34"/>
                      <a:pt x="17" y="34"/>
                    </a:cubicBezTo>
                    <a:cubicBezTo>
                      <a:pt x="8" y="34"/>
                      <a:pt x="0" y="27"/>
                      <a:pt x="0" y="17"/>
                    </a:cubicBezTo>
                    <a:cubicBezTo>
                      <a:pt x="0" y="8"/>
                      <a:pt x="8" y="0"/>
                      <a:pt x="17" y="0"/>
                    </a:cubicBezTo>
                    <a:cubicBezTo>
                      <a:pt x="107" y="0"/>
                      <a:pt x="107" y="0"/>
                      <a:pt x="107" y="0"/>
                    </a:cubicBezTo>
                    <a:cubicBezTo>
                      <a:pt x="116" y="0"/>
                      <a:pt x="124" y="8"/>
                      <a:pt x="124" y="17"/>
                    </a:cubicBezTo>
                    <a:cubicBezTo>
                      <a:pt x="124" y="27"/>
                      <a:pt x="116" y="34"/>
                      <a:pt x="107" y="34"/>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40" name="Freeform 28"/>
              <p:cNvSpPr>
                <a:spLocks/>
              </p:cNvSpPr>
              <p:nvPr/>
            </p:nvSpPr>
            <p:spPr bwMode="auto">
              <a:xfrm>
                <a:off x="2327134" y="1210578"/>
                <a:ext cx="222399" cy="154712"/>
              </a:xfrm>
              <a:custGeom>
                <a:avLst/>
                <a:gdLst>
                  <a:gd name="T0" fmla="*/ 20 w 117"/>
                  <a:gd name="T1" fmla="*/ 81 h 81"/>
                  <a:gd name="T2" fmla="*/ 5 w 117"/>
                  <a:gd name="T3" fmla="*/ 72 h 81"/>
                  <a:gd name="T4" fmla="*/ 11 w 117"/>
                  <a:gd name="T5" fmla="*/ 49 h 81"/>
                  <a:gd name="T6" fmla="*/ 89 w 117"/>
                  <a:gd name="T7" fmla="*/ 4 h 81"/>
                  <a:gd name="T8" fmla="*/ 112 w 117"/>
                  <a:gd name="T9" fmla="*/ 11 h 81"/>
                  <a:gd name="T10" fmla="*/ 106 w 117"/>
                  <a:gd name="T11" fmla="*/ 34 h 81"/>
                  <a:gd name="T12" fmla="*/ 28 w 117"/>
                  <a:gd name="T13" fmla="*/ 79 h 81"/>
                  <a:gd name="T14" fmla="*/ 20 w 117"/>
                  <a:gd name="T15" fmla="*/ 81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81">
                    <a:moveTo>
                      <a:pt x="20" y="81"/>
                    </a:moveTo>
                    <a:cubicBezTo>
                      <a:pt x="14" y="81"/>
                      <a:pt x="8" y="78"/>
                      <a:pt x="5" y="72"/>
                    </a:cubicBezTo>
                    <a:cubicBezTo>
                      <a:pt x="0" y="64"/>
                      <a:pt x="3" y="54"/>
                      <a:pt x="11" y="49"/>
                    </a:cubicBezTo>
                    <a:cubicBezTo>
                      <a:pt x="89" y="4"/>
                      <a:pt x="89" y="4"/>
                      <a:pt x="89" y="4"/>
                    </a:cubicBezTo>
                    <a:cubicBezTo>
                      <a:pt x="97" y="0"/>
                      <a:pt x="107" y="3"/>
                      <a:pt x="112" y="11"/>
                    </a:cubicBezTo>
                    <a:cubicBezTo>
                      <a:pt x="117" y="19"/>
                      <a:pt x="114" y="29"/>
                      <a:pt x="106" y="34"/>
                    </a:cubicBezTo>
                    <a:cubicBezTo>
                      <a:pt x="28" y="79"/>
                      <a:pt x="28" y="79"/>
                      <a:pt x="28" y="79"/>
                    </a:cubicBezTo>
                    <a:cubicBezTo>
                      <a:pt x="26" y="80"/>
                      <a:pt x="23" y="81"/>
                      <a:pt x="20" y="81"/>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41" name="Freeform 29"/>
              <p:cNvSpPr>
                <a:spLocks/>
              </p:cNvSpPr>
              <p:nvPr/>
            </p:nvSpPr>
            <p:spPr bwMode="auto">
              <a:xfrm>
                <a:off x="2327134" y="1210578"/>
                <a:ext cx="222399" cy="154712"/>
              </a:xfrm>
              <a:custGeom>
                <a:avLst/>
                <a:gdLst>
                  <a:gd name="T0" fmla="*/ 20 w 117"/>
                  <a:gd name="T1" fmla="*/ 81 h 81"/>
                  <a:gd name="T2" fmla="*/ 5 w 117"/>
                  <a:gd name="T3" fmla="*/ 72 h 81"/>
                  <a:gd name="T4" fmla="*/ 11 w 117"/>
                  <a:gd name="T5" fmla="*/ 49 h 81"/>
                  <a:gd name="T6" fmla="*/ 89 w 117"/>
                  <a:gd name="T7" fmla="*/ 4 h 81"/>
                  <a:gd name="T8" fmla="*/ 112 w 117"/>
                  <a:gd name="T9" fmla="*/ 11 h 81"/>
                  <a:gd name="T10" fmla="*/ 106 w 117"/>
                  <a:gd name="T11" fmla="*/ 34 h 81"/>
                  <a:gd name="T12" fmla="*/ 28 w 117"/>
                  <a:gd name="T13" fmla="*/ 79 h 81"/>
                  <a:gd name="T14" fmla="*/ 20 w 117"/>
                  <a:gd name="T15" fmla="*/ 81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81">
                    <a:moveTo>
                      <a:pt x="20" y="81"/>
                    </a:moveTo>
                    <a:cubicBezTo>
                      <a:pt x="14" y="81"/>
                      <a:pt x="8" y="78"/>
                      <a:pt x="5" y="72"/>
                    </a:cubicBezTo>
                    <a:cubicBezTo>
                      <a:pt x="0" y="64"/>
                      <a:pt x="3" y="54"/>
                      <a:pt x="11" y="49"/>
                    </a:cubicBezTo>
                    <a:cubicBezTo>
                      <a:pt x="89" y="4"/>
                      <a:pt x="89" y="4"/>
                      <a:pt x="89" y="4"/>
                    </a:cubicBezTo>
                    <a:cubicBezTo>
                      <a:pt x="97" y="0"/>
                      <a:pt x="107" y="3"/>
                      <a:pt x="112" y="11"/>
                    </a:cubicBezTo>
                    <a:cubicBezTo>
                      <a:pt x="117" y="19"/>
                      <a:pt x="114" y="29"/>
                      <a:pt x="106" y="34"/>
                    </a:cubicBezTo>
                    <a:cubicBezTo>
                      <a:pt x="28" y="79"/>
                      <a:pt x="28" y="79"/>
                      <a:pt x="28" y="79"/>
                    </a:cubicBezTo>
                    <a:cubicBezTo>
                      <a:pt x="26" y="80"/>
                      <a:pt x="23" y="81"/>
                      <a:pt x="20" y="81"/>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42" name="Freeform 30"/>
              <p:cNvSpPr>
                <a:spLocks/>
              </p:cNvSpPr>
              <p:nvPr/>
            </p:nvSpPr>
            <p:spPr bwMode="auto">
              <a:xfrm>
                <a:off x="2113599" y="932580"/>
                <a:ext cx="157935" cy="217564"/>
              </a:xfrm>
              <a:custGeom>
                <a:avLst/>
                <a:gdLst>
                  <a:gd name="T0" fmla="*/ 19 w 83"/>
                  <a:gd name="T1" fmla="*/ 114 h 114"/>
                  <a:gd name="T2" fmla="*/ 11 w 83"/>
                  <a:gd name="T3" fmla="*/ 112 h 114"/>
                  <a:gd name="T4" fmla="*/ 4 w 83"/>
                  <a:gd name="T5" fmla="*/ 89 h 114"/>
                  <a:gd name="T6" fmla="*/ 49 w 83"/>
                  <a:gd name="T7" fmla="*/ 11 h 114"/>
                  <a:gd name="T8" fmla="*/ 72 w 83"/>
                  <a:gd name="T9" fmla="*/ 5 h 114"/>
                  <a:gd name="T10" fmla="*/ 79 w 83"/>
                  <a:gd name="T11" fmla="*/ 28 h 114"/>
                  <a:gd name="T12" fmla="*/ 34 w 83"/>
                  <a:gd name="T13" fmla="*/ 106 h 114"/>
                  <a:gd name="T14" fmla="*/ 19 w 83"/>
                  <a:gd name="T15" fmla="*/ 11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114">
                    <a:moveTo>
                      <a:pt x="19" y="114"/>
                    </a:moveTo>
                    <a:cubicBezTo>
                      <a:pt x="16" y="114"/>
                      <a:pt x="13" y="113"/>
                      <a:pt x="11" y="112"/>
                    </a:cubicBezTo>
                    <a:cubicBezTo>
                      <a:pt x="2" y="107"/>
                      <a:pt x="0" y="97"/>
                      <a:pt x="4" y="89"/>
                    </a:cubicBezTo>
                    <a:cubicBezTo>
                      <a:pt x="49" y="11"/>
                      <a:pt x="49" y="11"/>
                      <a:pt x="49" y="11"/>
                    </a:cubicBezTo>
                    <a:cubicBezTo>
                      <a:pt x="54" y="3"/>
                      <a:pt x="64" y="0"/>
                      <a:pt x="72" y="5"/>
                    </a:cubicBezTo>
                    <a:cubicBezTo>
                      <a:pt x="80" y="10"/>
                      <a:pt x="83" y="20"/>
                      <a:pt x="79" y="28"/>
                    </a:cubicBezTo>
                    <a:cubicBezTo>
                      <a:pt x="34" y="106"/>
                      <a:pt x="34" y="106"/>
                      <a:pt x="34" y="106"/>
                    </a:cubicBezTo>
                    <a:cubicBezTo>
                      <a:pt x="31" y="111"/>
                      <a:pt x="25" y="114"/>
                      <a:pt x="19" y="114"/>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43" name="Freeform 31"/>
              <p:cNvSpPr>
                <a:spLocks/>
              </p:cNvSpPr>
              <p:nvPr/>
            </p:nvSpPr>
            <p:spPr bwMode="auto">
              <a:xfrm>
                <a:off x="2113599" y="932580"/>
                <a:ext cx="157935" cy="217564"/>
              </a:xfrm>
              <a:custGeom>
                <a:avLst/>
                <a:gdLst>
                  <a:gd name="T0" fmla="*/ 19 w 83"/>
                  <a:gd name="T1" fmla="*/ 114 h 114"/>
                  <a:gd name="T2" fmla="*/ 11 w 83"/>
                  <a:gd name="T3" fmla="*/ 112 h 114"/>
                  <a:gd name="T4" fmla="*/ 4 w 83"/>
                  <a:gd name="T5" fmla="*/ 89 h 114"/>
                  <a:gd name="T6" fmla="*/ 49 w 83"/>
                  <a:gd name="T7" fmla="*/ 11 h 114"/>
                  <a:gd name="T8" fmla="*/ 72 w 83"/>
                  <a:gd name="T9" fmla="*/ 5 h 114"/>
                  <a:gd name="T10" fmla="*/ 79 w 83"/>
                  <a:gd name="T11" fmla="*/ 28 h 114"/>
                  <a:gd name="T12" fmla="*/ 34 w 83"/>
                  <a:gd name="T13" fmla="*/ 106 h 114"/>
                  <a:gd name="T14" fmla="*/ 19 w 83"/>
                  <a:gd name="T15" fmla="*/ 11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114">
                    <a:moveTo>
                      <a:pt x="19" y="114"/>
                    </a:moveTo>
                    <a:cubicBezTo>
                      <a:pt x="16" y="114"/>
                      <a:pt x="13" y="113"/>
                      <a:pt x="11" y="112"/>
                    </a:cubicBezTo>
                    <a:cubicBezTo>
                      <a:pt x="2" y="107"/>
                      <a:pt x="0" y="97"/>
                      <a:pt x="4" y="89"/>
                    </a:cubicBezTo>
                    <a:cubicBezTo>
                      <a:pt x="49" y="11"/>
                      <a:pt x="49" y="11"/>
                      <a:pt x="49" y="11"/>
                    </a:cubicBezTo>
                    <a:cubicBezTo>
                      <a:pt x="54" y="3"/>
                      <a:pt x="64" y="0"/>
                      <a:pt x="72" y="5"/>
                    </a:cubicBezTo>
                    <a:cubicBezTo>
                      <a:pt x="80" y="10"/>
                      <a:pt x="83" y="20"/>
                      <a:pt x="79" y="28"/>
                    </a:cubicBezTo>
                    <a:cubicBezTo>
                      <a:pt x="34" y="106"/>
                      <a:pt x="34" y="106"/>
                      <a:pt x="34" y="106"/>
                    </a:cubicBezTo>
                    <a:cubicBezTo>
                      <a:pt x="31" y="111"/>
                      <a:pt x="25" y="114"/>
                      <a:pt x="19" y="114"/>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44" name="Freeform 32"/>
              <p:cNvSpPr>
                <a:spLocks/>
              </p:cNvSpPr>
              <p:nvPr/>
            </p:nvSpPr>
            <p:spPr bwMode="auto">
              <a:xfrm rot="5968618">
                <a:off x="3495533" y="1145253"/>
                <a:ext cx="300561" cy="473806"/>
              </a:xfrm>
              <a:custGeom>
                <a:avLst/>
                <a:gdLst>
                  <a:gd name="T0" fmla="*/ 138 w 158"/>
                  <a:gd name="T1" fmla="*/ 249 h 249"/>
                  <a:gd name="T2" fmla="*/ 124 w 158"/>
                  <a:gd name="T3" fmla="*/ 241 h 249"/>
                  <a:gd name="T4" fmla="*/ 5 w 158"/>
                  <a:gd name="T5" fmla="*/ 28 h 249"/>
                  <a:gd name="T6" fmla="*/ 12 w 158"/>
                  <a:gd name="T7" fmla="*/ 4 h 249"/>
                  <a:gd name="T8" fmla="*/ 35 w 158"/>
                  <a:gd name="T9" fmla="*/ 11 h 249"/>
                  <a:gd name="T10" fmla="*/ 153 w 158"/>
                  <a:gd name="T11" fmla="*/ 224 h 249"/>
                  <a:gd name="T12" fmla="*/ 147 w 158"/>
                  <a:gd name="T13" fmla="*/ 247 h 249"/>
                  <a:gd name="T14" fmla="*/ 138 w 158"/>
                  <a:gd name="T15" fmla="*/ 249 h 2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249">
                    <a:moveTo>
                      <a:pt x="138" y="249"/>
                    </a:moveTo>
                    <a:cubicBezTo>
                      <a:pt x="133" y="249"/>
                      <a:pt x="127" y="246"/>
                      <a:pt x="124" y="241"/>
                    </a:cubicBezTo>
                    <a:cubicBezTo>
                      <a:pt x="5" y="28"/>
                      <a:pt x="5" y="28"/>
                      <a:pt x="5" y="28"/>
                    </a:cubicBezTo>
                    <a:cubicBezTo>
                      <a:pt x="0" y="19"/>
                      <a:pt x="3" y="9"/>
                      <a:pt x="12" y="4"/>
                    </a:cubicBezTo>
                    <a:cubicBezTo>
                      <a:pt x="20" y="0"/>
                      <a:pt x="30" y="3"/>
                      <a:pt x="35" y="11"/>
                    </a:cubicBezTo>
                    <a:cubicBezTo>
                      <a:pt x="153" y="224"/>
                      <a:pt x="153" y="224"/>
                      <a:pt x="153" y="224"/>
                    </a:cubicBezTo>
                    <a:cubicBezTo>
                      <a:pt x="158" y="232"/>
                      <a:pt x="155" y="243"/>
                      <a:pt x="147" y="247"/>
                    </a:cubicBezTo>
                    <a:cubicBezTo>
                      <a:pt x="144" y="249"/>
                      <a:pt x="141" y="249"/>
                      <a:pt x="138" y="249"/>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45" name="Freeform 33"/>
              <p:cNvSpPr>
                <a:spLocks/>
              </p:cNvSpPr>
              <p:nvPr/>
            </p:nvSpPr>
            <p:spPr bwMode="auto">
              <a:xfrm>
                <a:off x="2745340" y="2004284"/>
                <a:ext cx="270746" cy="365830"/>
              </a:xfrm>
              <a:custGeom>
                <a:avLst/>
                <a:gdLst>
                  <a:gd name="T0" fmla="*/ 19 w 142"/>
                  <a:gd name="T1" fmla="*/ 192 h 192"/>
                  <a:gd name="T2" fmla="*/ 10 w 142"/>
                  <a:gd name="T3" fmla="*/ 189 h 192"/>
                  <a:gd name="T4" fmla="*/ 5 w 142"/>
                  <a:gd name="T5" fmla="*/ 166 h 192"/>
                  <a:gd name="T6" fmla="*/ 108 w 142"/>
                  <a:gd name="T7" fmla="*/ 10 h 192"/>
                  <a:gd name="T8" fmla="*/ 132 w 142"/>
                  <a:gd name="T9" fmla="*/ 5 h 192"/>
                  <a:gd name="T10" fmla="*/ 136 w 142"/>
                  <a:gd name="T11" fmla="*/ 28 h 192"/>
                  <a:gd name="T12" fmla="*/ 33 w 142"/>
                  <a:gd name="T13" fmla="*/ 184 h 192"/>
                  <a:gd name="T14" fmla="*/ 19 w 142"/>
                  <a:gd name="T15" fmla="*/ 192 h 1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192">
                    <a:moveTo>
                      <a:pt x="19" y="192"/>
                    </a:moveTo>
                    <a:cubicBezTo>
                      <a:pt x="16" y="192"/>
                      <a:pt x="13" y="191"/>
                      <a:pt x="10" y="189"/>
                    </a:cubicBezTo>
                    <a:cubicBezTo>
                      <a:pt x="2" y="184"/>
                      <a:pt x="0" y="174"/>
                      <a:pt x="5" y="166"/>
                    </a:cubicBezTo>
                    <a:cubicBezTo>
                      <a:pt x="108" y="10"/>
                      <a:pt x="108" y="10"/>
                      <a:pt x="108" y="10"/>
                    </a:cubicBezTo>
                    <a:cubicBezTo>
                      <a:pt x="113" y="2"/>
                      <a:pt x="124" y="0"/>
                      <a:pt x="132" y="5"/>
                    </a:cubicBezTo>
                    <a:cubicBezTo>
                      <a:pt x="139" y="10"/>
                      <a:pt x="142" y="21"/>
                      <a:pt x="136" y="28"/>
                    </a:cubicBezTo>
                    <a:cubicBezTo>
                      <a:pt x="33" y="184"/>
                      <a:pt x="33" y="184"/>
                      <a:pt x="33" y="184"/>
                    </a:cubicBezTo>
                    <a:cubicBezTo>
                      <a:pt x="30" y="189"/>
                      <a:pt x="25" y="192"/>
                      <a:pt x="19" y="192"/>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46" name="Freeform 34"/>
              <p:cNvSpPr>
                <a:spLocks/>
              </p:cNvSpPr>
              <p:nvPr/>
            </p:nvSpPr>
            <p:spPr bwMode="auto">
              <a:xfrm>
                <a:off x="1989507" y="2712575"/>
                <a:ext cx="316677" cy="145043"/>
              </a:xfrm>
              <a:custGeom>
                <a:avLst/>
                <a:gdLst>
                  <a:gd name="T0" fmla="*/ 19 w 166"/>
                  <a:gd name="T1" fmla="*/ 76 h 76"/>
                  <a:gd name="T2" fmla="*/ 2 w 166"/>
                  <a:gd name="T3" fmla="*/ 64 h 76"/>
                  <a:gd name="T4" fmla="*/ 14 w 166"/>
                  <a:gd name="T5" fmla="*/ 42 h 76"/>
                  <a:gd name="T6" fmla="*/ 142 w 166"/>
                  <a:gd name="T7" fmla="*/ 3 h 76"/>
                  <a:gd name="T8" fmla="*/ 163 w 166"/>
                  <a:gd name="T9" fmla="*/ 14 h 76"/>
                  <a:gd name="T10" fmla="*/ 152 w 166"/>
                  <a:gd name="T11" fmla="*/ 36 h 76"/>
                  <a:gd name="T12" fmla="*/ 24 w 166"/>
                  <a:gd name="T13" fmla="*/ 75 h 76"/>
                  <a:gd name="T14" fmla="*/ 19 w 166"/>
                  <a:gd name="T15" fmla="*/ 7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76">
                    <a:moveTo>
                      <a:pt x="19" y="76"/>
                    </a:moveTo>
                    <a:cubicBezTo>
                      <a:pt x="11" y="76"/>
                      <a:pt x="5" y="71"/>
                      <a:pt x="2" y="64"/>
                    </a:cubicBezTo>
                    <a:cubicBezTo>
                      <a:pt x="0" y="55"/>
                      <a:pt x="5" y="45"/>
                      <a:pt x="14" y="42"/>
                    </a:cubicBezTo>
                    <a:cubicBezTo>
                      <a:pt x="142" y="3"/>
                      <a:pt x="142" y="3"/>
                      <a:pt x="142" y="3"/>
                    </a:cubicBezTo>
                    <a:cubicBezTo>
                      <a:pt x="151" y="0"/>
                      <a:pt x="160" y="5"/>
                      <a:pt x="163" y="14"/>
                    </a:cubicBezTo>
                    <a:cubicBezTo>
                      <a:pt x="166" y="23"/>
                      <a:pt x="161" y="33"/>
                      <a:pt x="152" y="36"/>
                    </a:cubicBezTo>
                    <a:cubicBezTo>
                      <a:pt x="24" y="75"/>
                      <a:pt x="24" y="75"/>
                      <a:pt x="24" y="75"/>
                    </a:cubicBezTo>
                    <a:cubicBezTo>
                      <a:pt x="22" y="76"/>
                      <a:pt x="20" y="76"/>
                      <a:pt x="19" y="76"/>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47" name="Freeform 35"/>
              <p:cNvSpPr>
                <a:spLocks/>
              </p:cNvSpPr>
              <p:nvPr/>
            </p:nvSpPr>
            <p:spPr bwMode="auto">
              <a:xfrm>
                <a:off x="1824319" y="2604599"/>
                <a:ext cx="64463" cy="123287"/>
              </a:xfrm>
              <a:custGeom>
                <a:avLst/>
                <a:gdLst>
                  <a:gd name="T0" fmla="*/ 17 w 34"/>
                  <a:gd name="T1" fmla="*/ 65 h 65"/>
                  <a:gd name="T2" fmla="*/ 0 w 34"/>
                  <a:gd name="T3" fmla="*/ 48 h 65"/>
                  <a:gd name="T4" fmla="*/ 0 w 34"/>
                  <a:gd name="T5" fmla="*/ 17 h 65"/>
                  <a:gd name="T6" fmla="*/ 17 w 34"/>
                  <a:gd name="T7" fmla="*/ 0 h 65"/>
                  <a:gd name="T8" fmla="*/ 34 w 34"/>
                  <a:gd name="T9" fmla="*/ 17 h 65"/>
                  <a:gd name="T10" fmla="*/ 34 w 34"/>
                  <a:gd name="T11" fmla="*/ 48 h 65"/>
                  <a:gd name="T12" fmla="*/ 17 w 34"/>
                  <a:gd name="T13" fmla="*/ 65 h 65"/>
                </a:gdLst>
                <a:ahLst/>
                <a:cxnLst>
                  <a:cxn ang="0">
                    <a:pos x="T0" y="T1"/>
                  </a:cxn>
                  <a:cxn ang="0">
                    <a:pos x="T2" y="T3"/>
                  </a:cxn>
                  <a:cxn ang="0">
                    <a:pos x="T4" y="T5"/>
                  </a:cxn>
                  <a:cxn ang="0">
                    <a:pos x="T6" y="T7"/>
                  </a:cxn>
                  <a:cxn ang="0">
                    <a:pos x="T8" y="T9"/>
                  </a:cxn>
                  <a:cxn ang="0">
                    <a:pos x="T10" y="T11"/>
                  </a:cxn>
                  <a:cxn ang="0">
                    <a:pos x="T12" y="T13"/>
                  </a:cxn>
                </a:cxnLst>
                <a:rect l="0" t="0" r="r" b="b"/>
                <a:pathLst>
                  <a:path w="34" h="65">
                    <a:moveTo>
                      <a:pt x="17" y="65"/>
                    </a:moveTo>
                    <a:cubicBezTo>
                      <a:pt x="7" y="65"/>
                      <a:pt x="0" y="57"/>
                      <a:pt x="0" y="48"/>
                    </a:cubicBezTo>
                    <a:cubicBezTo>
                      <a:pt x="0" y="17"/>
                      <a:pt x="0" y="17"/>
                      <a:pt x="0" y="17"/>
                    </a:cubicBezTo>
                    <a:cubicBezTo>
                      <a:pt x="0" y="7"/>
                      <a:pt x="7" y="0"/>
                      <a:pt x="17" y="0"/>
                    </a:cubicBezTo>
                    <a:cubicBezTo>
                      <a:pt x="26" y="0"/>
                      <a:pt x="34" y="7"/>
                      <a:pt x="34" y="17"/>
                    </a:cubicBezTo>
                    <a:cubicBezTo>
                      <a:pt x="34" y="48"/>
                      <a:pt x="34" y="48"/>
                      <a:pt x="34" y="48"/>
                    </a:cubicBezTo>
                    <a:cubicBezTo>
                      <a:pt x="34" y="57"/>
                      <a:pt x="26" y="65"/>
                      <a:pt x="17" y="65"/>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48" name="Freeform 36"/>
              <p:cNvSpPr>
                <a:spLocks/>
              </p:cNvSpPr>
              <p:nvPr/>
            </p:nvSpPr>
            <p:spPr bwMode="auto">
              <a:xfrm>
                <a:off x="714743" y="971258"/>
                <a:ext cx="367441" cy="410954"/>
              </a:xfrm>
              <a:custGeom>
                <a:avLst/>
                <a:gdLst>
                  <a:gd name="T0" fmla="*/ 174 w 193"/>
                  <a:gd name="T1" fmla="*/ 216 h 216"/>
                  <a:gd name="T2" fmla="*/ 167 w 193"/>
                  <a:gd name="T3" fmla="*/ 215 h 216"/>
                  <a:gd name="T4" fmla="*/ 11 w 193"/>
                  <a:gd name="T5" fmla="*/ 146 h 216"/>
                  <a:gd name="T6" fmla="*/ 1 w 193"/>
                  <a:gd name="T7" fmla="*/ 128 h 216"/>
                  <a:gd name="T8" fmla="*/ 21 w 193"/>
                  <a:gd name="T9" fmla="*/ 15 h 216"/>
                  <a:gd name="T10" fmla="*/ 41 w 193"/>
                  <a:gd name="T11" fmla="*/ 1 h 216"/>
                  <a:gd name="T12" fmla="*/ 55 w 193"/>
                  <a:gd name="T13" fmla="*/ 21 h 216"/>
                  <a:gd name="T14" fmla="*/ 37 w 193"/>
                  <a:gd name="T15" fmla="*/ 121 h 216"/>
                  <a:gd name="T16" fmla="*/ 181 w 193"/>
                  <a:gd name="T17" fmla="*/ 184 h 216"/>
                  <a:gd name="T18" fmla="*/ 190 w 193"/>
                  <a:gd name="T19" fmla="*/ 206 h 216"/>
                  <a:gd name="T20" fmla="*/ 174 w 193"/>
                  <a:gd name="T21" fmla="*/ 21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216">
                    <a:moveTo>
                      <a:pt x="174" y="216"/>
                    </a:moveTo>
                    <a:cubicBezTo>
                      <a:pt x="172" y="216"/>
                      <a:pt x="169" y="216"/>
                      <a:pt x="167" y="215"/>
                    </a:cubicBezTo>
                    <a:cubicBezTo>
                      <a:pt x="11" y="146"/>
                      <a:pt x="11" y="146"/>
                      <a:pt x="11" y="146"/>
                    </a:cubicBezTo>
                    <a:cubicBezTo>
                      <a:pt x="4" y="143"/>
                      <a:pt x="0" y="136"/>
                      <a:pt x="1" y="128"/>
                    </a:cubicBezTo>
                    <a:cubicBezTo>
                      <a:pt x="21" y="15"/>
                      <a:pt x="21" y="15"/>
                      <a:pt x="21" y="15"/>
                    </a:cubicBezTo>
                    <a:cubicBezTo>
                      <a:pt x="23" y="6"/>
                      <a:pt x="32" y="0"/>
                      <a:pt x="41" y="1"/>
                    </a:cubicBezTo>
                    <a:cubicBezTo>
                      <a:pt x="50" y="3"/>
                      <a:pt x="56" y="12"/>
                      <a:pt x="55" y="21"/>
                    </a:cubicBezTo>
                    <a:cubicBezTo>
                      <a:pt x="37" y="121"/>
                      <a:pt x="37" y="121"/>
                      <a:pt x="37" y="121"/>
                    </a:cubicBezTo>
                    <a:cubicBezTo>
                      <a:pt x="181" y="184"/>
                      <a:pt x="181" y="184"/>
                      <a:pt x="181" y="184"/>
                    </a:cubicBezTo>
                    <a:cubicBezTo>
                      <a:pt x="190" y="187"/>
                      <a:pt x="193" y="197"/>
                      <a:pt x="190" y="206"/>
                    </a:cubicBezTo>
                    <a:cubicBezTo>
                      <a:pt x="187" y="212"/>
                      <a:pt x="181" y="216"/>
                      <a:pt x="174" y="216"/>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49" name="Freeform 37"/>
              <p:cNvSpPr>
                <a:spLocks noEditPoints="1"/>
              </p:cNvSpPr>
              <p:nvPr/>
            </p:nvSpPr>
            <p:spPr bwMode="auto">
              <a:xfrm>
                <a:off x="2821891" y="1401551"/>
                <a:ext cx="677672" cy="715544"/>
              </a:xfrm>
              <a:custGeom>
                <a:avLst/>
                <a:gdLst>
                  <a:gd name="T0" fmla="*/ 182 w 356"/>
                  <a:gd name="T1" fmla="*/ 376 h 376"/>
                  <a:gd name="T2" fmla="*/ 126 w 356"/>
                  <a:gd name="T3" fmla="*/ 332 h 376"/>
                  <a:gd name="T4" fmla="*/ 112 w 356"/>
                  <a:gd name="T5" fmla="*/ 299 h 376"/>
                  <a:gd name="T6" fmla="*/ 76 w 356"/>
                  <a:gd name="T7" fmla="*/ 301 h 376"/>
                  <a:gd name="T8" fmla="*/ 17 w 356"/>
                  <a:gd name="T9" fmla="*/ 284 h 376"/>
                  <a:gd name="T10" fmla="*/ 28 w 356"/>
                  <a:gd name="T11" fmla="*/ 214 h 376"/>
                  <a:gd name="T12" fmla="*/ 51 w 356"/>
                  <a:gd name="T13" fmla="*/ 169 h 376"/>
                  <a:gd name="T14" fmla="*/ 10 w 356"/>
                  <a:gd name="T15" fmla="*/ 129 h 376"/>
                  <a:gd name="T16" fmla="*/ 22 w 356"/>
                  <a:gd name="T17" fmla="*/ 85 h 376"/>
                  <a:gd name="T18" fmla="*/ 81 w 356"/>
                  <a:gd name="T19" fmla="*/ 70 h 376"/>
                  <a:gd name="T20" fmla="*/ 132 w 356"/>
                  <a:gd name="T21" fmla="*/ 68 h 376"/>
                  <a:gd name="T22" fmla="*/ 176 w 356"/>
                  <a:gd name="T23" fmla="*/ 0 h 376"/>
                  <a:gd name="T24" fmla="*/ 190 w 356"/>
                  <a:gd name="T25" fmla="*/ 0 h 376"/>
                  <a:gd name="T26" fmla="*/ 232 w 356"/>
                  <a:gd name="T27" fmla="*/ 70 h 376"/>
                  <a:gd name="T28" fmla="*/ 260 w 356"/>
                  <a:gd name="T29" fmla="*/ 87 h 376"/>
                  <a:gd name="T30" fmla="*/ 303 w 356"/>
                  <a:gd name="T31" fmla="*/ 69 h 376"/>
                  <a:gd name="T32" fmla="*/ 347 w 356"/>
                  <a:gd name="T33" fmla="*/ 103 h 376"/>
                  <a:gd name="T34" fmla="*/ 330 w 356"/>
                  <a:gd name="T35" fmla="*/ 162 h 376"/>
                  <a:gd name="T36" fmla="*/ 307 w 356"/>
                  <a:gd name="T37" fmla="*/ 207 h 376"/>
                  <a:gd name="T38" fmla="*/ 344 w 356"/>
                  <a:gd name="T39" fmla="*/ 280 h 376"/>
                  <a:gd name="T40" fmla="*/ 300 w 356"/>
                  <a:gd name="T41" fmla="*/ 312 h 376"/>
                  <a:gd name="T42" fmla="*/ 277 w 356"/>
                  <a:gd name="T43" fmla="*/ 306 h 376"/>
                  <a:gd name="T44" fmla="*/ 226 w 356"/>
                  <a:gd name="T45" fmla="*/ 308 h 376"/>
                  <a:gd name="T46" fmla="*/ 183 w 356"/>
                  <a:gd name="T47" fmla="*/ 376 h 376"/>
                  <a:gd name="T48" fmla="*/ 113 w 356"/>
                  <a:gd name="T49" fmla="*/ 256 h 376"/>
                  <a:gd name="T50" fmla="*/ 149 w 356"/>
                  <a:gd name="T51" fmla="*/ 278 h 376"/>
                  <a:gd name="T52" fmla="*/ 160 w 356"/>
                  <a:gd name="T53" fmla="*/ 333 h 376"/>
                  <a:gd name="T54" fmla="*/ 182 w 356"/>
                  <a:gd name="T55" fmla="*/ 342 h 376"/>
                  <a:gd name="T56" fmla="*/ 183 w 356"/>
                  <a:gd name="T57" fmla="*/ 342 h 376"/>
                  <a:gd name="T58" fmla="*/ 193 w 356"/>
                  <a:gd name="T59" fmla="*/ 295 h 376"/>
                  <a:gd name="T60" fmla="*/ 243 w 356"/>
                  <a:gd name="T61" fmla="*/ 259 h 376"/>
                  <a:gd name="T62" fmla="*/ 295 w 356"/>
                  <a:gd name="T63" fmla="*/ 277 h 376"/>
                  <a:gd name="T64" fmla="*/ 300 w 356"/>
                  <a:gd name="T65" fmla="*/ 278 h 376"/>
                  <a:gd name="T66" fmla="*/ 314 w 356"/>
                  <a:gd name="T67" fmla="*/ 262 h 376"/>
                  <a:gd name="T68" fmla="*/ 279 w 356"/>
                  <a:gd name="T69" fmla="*/ 230 h 376"/>
                  <a:gd name="T70" fmla="*/ 272 w 356"/>
                  <a:gd name="T71" fmla="*/ 169 h 376"/>
                  <a:gd name="T72" fmla="*/ 314 w 356"/>
                  <a:gd name="T73" fmla="*/ 132 h 376"/>
                  <a:gd name="T74" fmla="*/ 317 w 356"/>
                  <a:gd name="T75" fmla="*/ 120 h 376"/>
                  <a:gd name="T76" fmla="*/ 303 w 356"/>
                  <a:gd name="T77" fmla="*/ 103 h 376"/>
                  <a:gd name="T78" fmla="*/ 266 w 356"/>
                  <a:gd name="T79" fmla="*/ 123 h 376"/>
                  <a:gd name="T80" fmla="*/ 229 w 356"/>
                  <a:gd name="T81" fmla="*/ 107 h 376"/>
                  <a:gd name="T82" fmla="*/ 197 w 356"/>
                  <a:gd name="T83" fmla="*/ 81 h 376"/>
                  <a:gd name="T84" fmla="*/ 189 w 356"/>
                  <a:gd name="T85" fmla="*/ 34 h 376"/>
                  <a:gd name="T86" fmla="*/ 176 w 356"/>
                  <a:gd name="T87" fmla="*/ 34 h 376"/>
                  <a:gd name="T88" fmla="*/ 166 w 356"/>
                  <a:gd name="T89" fmla="*/ 80 h 376"/>
                  <a:gd name="T90" fmla="*/ 116 w 356"/>
                  <a:gd name="T91" fmla="*/ 117 h 376"/>
                  <a:gd name="T92" fmla="*/ 63 w 356"/>
                  <a:gd name="T93" fmla="*/ 99 h 376"/>
                  <a:gd name="T94" fmla="*/ 44 w 356"/>
                  <a:gd name="T95" fmla="*/ 114 h 376"/>
                  <a:gd name="T96" fmla="*/ 47 w 356"/>
                  <a:gd name="T97" fmla="*/ 126 h 376"/>
                  <a:gd name="T98" fmla="*/ 87 w 356"/>
                  <a:gd name="T99" fmla="*/ 165 h 376"/>
                  <a:gd name="T100" fmla="*/ 78 w 356"/>
                  <a:gd name="T101" fmla="*/ 226 h 376"/>
                  <a:gd name="T102" fmla="*/ 41 w 356"/>
                  <a:gd name="T103" fmla="*/ 257 h 376"/>
                  <a:gd name="T104" fmla="*/ 55 w 356"/>
                  <a:gd name="T105" fmla="*/ 273 h 376"/>
                  <a:gd name="T106" fmla="*/ 93 w 356"/>
                  <a:gd name="T107" fmla="*/ 253 h 376"/>
                  <a:gd name="T108" fmla="*/ 179 w 356"/>
                  <a:gd name="T109" fmla="*/ 256 h 376"/>
                  <a:gd name="T110" fmla="*/ 120 w 356"/>
                  <a:gd name="T111" fmla="*/ 221 h 376"/>
                  <a:gd name="T112" fmla="*/ 179 w 356"/>
                  <a:gd name="T113" fmla="*/ 120 h 376"/>
                  <a:gd name="T114" fmla="*/ 239 w 356"/>
                  <a:gd name="T115" fmla="*/ 155 h 376"/>
                  <a:gd name="T116" fmla="*/ 179 w 356"/>
                  <a:gd name="T117" fmla="*/ 256 h 376"/>
                  <a:gd name="T118" fmla="*/ 146 w 356"/>
                  <a:gd name="T119" fmla="*/ 179 h 376"/>
                  <a:gd name="T120" fmla="*/ 170 w 356"/>
                  <a:gd name="T121" fmla="*/ 221 h 376"/>
                  <a:gd name="T122" fmla="*/ 212 w 356"/>
                  <a:gd name="T123" fmla="*/ 197 h 376"/>
                  <a:gd name="T124" fmla="*/ 189 w 356"/>
                  <a:gd name="T125" fmla="*/ 15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6" h="376">
                    <a:moveTo>
                      <a:pt x="183" y="376"/>
                    </a:moveTo>
                    <a:cubicBezTo>
                      <a:pt x="183" y="376"/>
                      <a:pt x="182" y="376"/>
                      <a:pt x="182" y="376"/>
                    </a:cubicBezTo>
                    <a:cubicBezTo>
                      <a:pt x="169" y="376"/>
                      <a:pt x="169" y="376"/>
                      <a:pt x="169" y="376"/>
                    </a:cubicBezTo>
                    <a:cubicBezTo>
                      <a:pt x="145" y="376"/>
                      <a:pt x="126" y="356"/>
                      <a:pt x="126" y="332"/>
                    </a:cubicBezTo>
                    <a:cubicBezTo>
                      <a:pt x="127" y="306"/>
                      <a:pt x="127" y="306"/>
                      <a:pt x="127" y="306"/>
                    </a:cubicBezTo>
                    <a:cubicBezTo>
                      <a:pt x="122" y="304"/>
                      <a:pt x="117" y="301"/>
                      <a:pt x="112" y="299"/>
                    </a:cubicBezTo>
                    <a:cubicBezTo>
                      <a:pt x="108" y="296"/>
                      <a:pt x="103" y="293"/>
                      <a:pt x="99" y="289"/>
                    </a:cubicBezTo>
                    <a:cubicBezTo>
                      <a:pt x="76" y="301"/>
                      <a:pt x="76" y="301"/>
                      <a:pt x="76" y="301"/>
                    </a:cubicBezTo>
                    <a:cubicBezTo>
                      <a:pt x="70" y="305"/>
                      <a:pt x="63" y="307"/>
                      <a:pt x="55" y="307"/>
                    </a:cubicBezTo>
                    <a:cubicBezTo>
                      <a:pt x="39" y="307"/>
                      <a:pt x="25" y="298"/>
                      <a:pt x="17" y="284"/>
                    </a:cubicBezTo>
                    <a:cubicBezTo>
                      <a:pt x="11" y="273"/>
                      <a:pt x="11" y="273"/>
                      <a:pt x="11" y="273"/>
                    </a:cubicBezTo>
                    <a:cubicBezTo>
                      <a:pt x="0" y="252"/>
                      <a:pt x="7" y="226"/>
                      <a:pt x="28" y="214"/>
                    </a:cubicBezTo>
                    <a:cubicBezTo>
                      <a:pt x="51" y="202"/>
                      <a:pt x="51" y="202"/>
                      <a:pt x="51" y="202"/>
                    </a:cubicBezTo>
                    <a:cubicBezTo>
                      <a:pt x="50" y="191"/>
                      <a:pt x="50" y="180"/>
                      <a:pt x="51" y="169"/>
                    </a:cubicBezTo>
                    <a:cubicBezTo>
                      <a:pt x="29" y="155"/>
                      <a:pt x="29" y="155"/>
                      <a:pt x="29" y="155"/>
                    </a:cubicBezTo>
                    <a:cubicBezTo>
                      <a:pt x="20" y="149"/>
                      <a:pt x="13" y="140"/>
                      <a:pt x="10" y="129"/>
                    </a:cubicBezTo>
                    <a:cubicBezTo>
                      <a:pt x="7" y="118"/>
                      <a:pt x="9" y="106"/>
                      <a:pt x="15" y="96"/>
                    </a:cubicBezTo>
                    <a:cubicBezTo>
                      <a:pt x="22" y="85"/>
                      <a:pt x="22" y="85"/>
                      <a:pt x="22" y="85"/>
                    </a:cubicBezTo>
                    <a:cubicBezTo>
                      <a:pt x="29" y="72"/>
                      <a:pt x="44" y="64"/>
                      <a:pt x="59" y="64"/>
                    </a:cubicBezTo>
                    <a:cubicBezTo>
                      <a:pt x="67" y="64"/>
                      <a:pt x="74" y="66"/>
                      <a:pt x="81" y="70"/>
                    </a:cubicBezTo>
                    <a:cubicBezTo>
                      <a:pt x="103" y="84"/>
                      <a:pt x="103" y="84"/>
                      <a:pt x="103" y="84"/>
                    </a:cubicBezTo>
                    <a:cubicBezTo>
                      <a:pt x="112" y="77"/>
                      <a:pt x="122" y="72"/>
                      <a:pt x="132" y="68"/>
                    </a:cubicBezTo>
                    <a:cubicBezTo>
                      <a:pt x="132" y="42"/>
                      <a:pt x="132" y="42"/>
                      <a:pt x="132" y="42"/>
                    </a:cubicBezTo>
                    <a:cubicBezTo>
                      <a:pt x="133" y="19"/>
                      <a:pt x="152" y="0"/>
                      <a:pt x="176" y="0"/>
                    </a:cubicBezTo>
                    <a:cubicBezTo>
                      <a:pt x="176" y="0"/>
                      <a:pt x="177" y="0"/>
                      <a:pt x="177" y="0"/>
                    </a:cubicBezTo>
                    <a:cubicBezTo>
                      <a:pt x="190" y="0"/>
                      <a:pt x="190" y="0"/>
                      <a:pt x="190" y="0"/>
                    </a:cubicBezTo>
                    <a:cubicBezTo>
                      <a:pt x="214" y="0"/>
                      <a:pt x="233" y="20"/>
                      <a:pt x="232" y="44"/>
                    </a:cubicBezTo>
                    <a:cubicBezTo>
                      <a:pt x="232" y="70"/>
                      <a:pt x="232" y="70"/>
                      <a:pt x="232" y="70"/>
                    </a:cubicBezTo>
                    <a:cubicBezTo>
                      <a:pt x="237" y="72"/>
                      <a:pt x="242" y="75"/>
                      <a:pt x="246" y="77"/>
                    </a:cubicBezTo>
                    <a:cubicBezTo>
                      <a:pt x="251" y="80"/>
                      <a:pt x="255" y="83"/>
                      <a:pt x="260" y="87"/>
                    </a:cubicBezTo>
                    <a:cubicBezTo>
                      <a:pt x="282" y="75"/>
                      <a:pt x="282" y="75"/>
                      <a:pt x="282" y="75"/>
                    </a:cubicBezTo>
                    <a:cubicBezTo>
                      <a:pt x="289" y="71"/>
                      <a:pt x="296" y="69"/>
                      <a:pt x="303" y="69"/>
                    </a:cubicBezTo>
                    <a:cubicBezTo>
                      <a:pt x="319" y="69"/>
                      <a:pt x="333" y="78"/>
                      <a:pt x="341" y="92"/>
                    </a:cubicBezTo>
                    <a:cubicBezTo>
                      <a:pt x="347" y="103"/>
                      <a:pt x="347" y="103"/>
                      <a:pt x="347" y="103"/>
                    </a:cubicBezTo>
                    <a:cubicBezTo>
                      <a:pt x="353" y="113"/>
                      <a:pt x="354" y="125"/>
                      <a:pt x="351" y="136"/>
                    </a:cubicBezTo>
                    <a:cubicBezTo>
                      <a:pt x="348" y="147"/>
                      <a:pt x="340" y="156"/>
                      <a:pt x="330" y="162"/>
                    </a:cubicBezTo>
                    <a:cubicBezTo>
                      <a:pt x="308" y="174"/>
                      <a:pt x="308" y="174"/>
                      <a:pt x="308" y="174"/>
                    </a:cubicBezTo>
                    <a:cubicBezTo>
                      <a:pt x="309" y="185"/>
                      <a:pt x="309" y="196"/>
                      <a:pt x="307" y="207"/>
                    </a:cubicBezTo>
                    <a:cubicBezTo>
                      <a:pt x="329" y="221"/>
                      <a:pt x="329" y="221"/>
                      <a:pt x="329" y="221"/>
                    </a:cubicBezTo>
                    <a:cubicBezTo>
                      <a:pt x="349" y="233"/>
                      <a:pt x="356" y="260"/>
                      <a:pt x="344" y="280"/>
                    </a:cubicBezTo>
                    <a:cubicBezTo>
                      <a:pt x="337" y="291"/>
                      <a:pt x="337" y="291"/>
                      <a:pt x="337" y="291"/>
                    </a:cubicBezTo>
                    <a:cubicBezTo>
                      <a:pt x="329" y="304"/>
                      <a:pt x="315" y="312"/>
                      <a:pt x="300" y="312"/>
                    </a:cubicBezTo>
                    <a:cubicBezTo>
                      <a:pt x="300" y="312"/>
                      <a:pt x="300" y="312"/>
                      <a:pt x="300" y="312"/>
                    </a:cubicBezTo>
                    <a:cubicBezTo>
                      <a:pt x="292" y="312"/>
                      <a:pt x="284" y="310"/>
                      <a:pt x="277" y="306"/>
                    </a:cubicBezTo>
                    <a:cubicBezTo>
                      <a:pt x="255" y="292"/>
                      <a:pt x="255" y="292"/>
                      <a:pt x="255" y="292"/>
                    </a:cubicBezTo>
                    <a:cubicBezTo>
                      <a:pt x="246" y="299"/>
                      <a:pt x="237" y="304"/>
                      <a:pt x="226" y="308"/>
                    </a:cubicBezTo>
                    <a:cubicBezTo>
                      <a:pt x="226" y="334"/>
                      <a:pt x="226" y="334"/>
                      <a:pt x="226" y="334"/>
                    </a:cubicBezTo>
                    <a:cubicBezTo>
                      <a:pt x="225" y="357"/>
                      <a:pt x="206" y="376"/>
                      <a:pt x="183" y="376"/>
                    </a:cubicBezTo>
                    <a:close/>
                    <a:moveTo>
                      <a:pt x="101" y="251"/>
                    </a:moveTo>
                    <a:cubicBezTo>
                      <a:pt x="105" y="251"/>
                      <a:pt x="110" y="253"/>
                      <a:pt x="113" y="256"/>
                    </a:cubicBezTo>
                    <a:cubicBezTo>
                      <a:pt x="118" y="261"/>
                      <a:pt x="124" y="266"/>
                      <a:pt x="130" y="269"/>
                    </a:cubicBezTo>
                    <a:cubicBezTo>
                      <a:pt x="136" y="273"/>
                      <a:pt x="142" y="276"/>
                      <a:pt x="149" y="278"/>
                    </a:cubicBezTo>
                    <a:cubicBezTo>
                      <a:pt x="157" y="281"/>
                      <a:pt x="161" y="287"/>
                      <a:pt x="161" y="295"/>
                    </a:cubicBezTo>
                    <a:cubicBezTo>
                      <a:pt x="160" y="333"/>
                      <a:pt x="160" y="333"/>
                      <a:pt x="160" y="333"/>
                    </a:cubicBezTo>
                    <a:cubicBezTo>
                      <a:pt x="160" y="338"/>
                      <a:pt x="164" y="342"/>
                      <a:pt x="169" y="342"/>
                    </a:cubicBezTo>
                    <a:cubicBezTo>
                      <a:pt x="182" y="342"/>
                      <a:pt x="182" y="342"/>
                      <a:pt x="182" y="342"/>
                    </a:cubicBezTo>
                    <a:cubicBezTo>
                      <a:pt x="183" y="359"/>
                      <a:pt x="183" y="359"/>
                      <a:pt x="183" y="359"/>
                    </a:cubicBezTo>
                    <a:cubicBezTo>
                      <a:pt x="183" y="342"/>
                      <a:pt x="183" y="342"/>
                      <a:pt x="183" y="342"/>
                    </a:cubicBezTo>
                    <a:cubicBezTo>
                      <a:pt x="188" y="342"/>
                      <a:pt x="192" y="338"/>
                      <a:pt x="192" y="333"/>
                    </a:cubicBezTo>
                    <a:cubicBezTo>
                      <a:pt x="193" y="295"/>
                      <a:pt x="193" y="295"/>
                      <a:pt x="193" y="295"/>
                    </a:cubicBezTo>
                    <a:cubicBezTo>
                      <a:pt x="193" y="288"/>
                      <a:pt x="198" y="282"/>
                      <a:pt x="205" y="279"/>
                    </a:cubicBezTo>
                    <a:cubicBezTo>
                      <a:pt x="219" y="275"/>
                      <a:pt x="232" y="269"/>
                      <a:pt x="243" y="259"/>
                    </a:cubicBezTo>
                    <a:cubicBezTo>
                      <a:pt x="248" y="254"/>
                      <a:pt x="256" y="253"/>
                      <a:pt x="263" y="257"/>
                    </a:cubicBezTo>
                    <a:cubicBezTo>
                      <a:pt x="295" y="277"/>
                      <a:pt x="295" y="277"/>
                      <a:pt x="295" y="277"/>
                    </a:cubicBezTo>
                    <a:cubicBezTo>
                      <a:pt x="296" y="278"/>
                      <a:pt x="298" y="278"/>
                      <a:pt x="300" y="278"/>
                    </a:cubicBezTo>
                    <a:cubicBezTo>
                      <a:pt x="300" y="278"/>
                      <a:pt x="300" y="278"/>
                      <a:pt x="300" y="278"/>
                    </a:cubicBezTo>
                    <a:cubicBezTo>
                      <a:pt x="303" y="278"/>
                      <a:pt x="306" y="276"/>
                      <a:pt x="308" y="274"/>
                    </a:cubicBezTo>
                    <a:cubicBezTo>
                      <a:pt x="314" y="262"/>
                      <a:pt x="314" y="262"/>
                      <a:pt x="314" y="262"/>
                    </a:cubicBezTo>
                    <a:cubicBezTo>
                      <a:pt x="317" y="258"/>
                      <a:pt x="316" y="252"/>
                      <a:pt x="311" y="250"/>
                    </a:cubicBezTo>
                    <a:cubicBezTo>
                      <a:pt x="279" y="230"/>
                      <a:pt x="279" y="230"/>
                      <a:pt x="279" y="230"/>
                    </a:cubicBezTo>
                    <a:cubicBezTo>
                      <a:pt x="273" y="226"/>
                      <a:pt x="270" y="219"/>
                      <a:pt x="271" y="211"/>
                    </a:cubicBezTo>
                    <a:cubicBezTo>
                      <a:pt x="275" y="197"/>
                      <a:pt x="275" y="183"/>
                      <a:pt x="272" y="169"/>
                    </a:cubicBezTo>
                    <a:cubicBezTo>
                      <a:pt x="271" y="161"/>
                      <a:pt x="274" y="154"/>
                      <a:pt x="281" y="150"/>
                    </a:cubicBezTo>
                    <a:cubicBezTo>
                      <a:pt x="314" y="132"/>
                      <a:pt x="314" y="132"/>
                      <a:pt x="314" y="132"/>
                    </a:cubicBezTo>
                    <a:cubicBezTo>
                      <a:pt x="316" y="131"/>
                      <a:pt x="318" y="129"/>
                      <a:pt x="318" y="127"/>
                    </a:cubicBezTo>
                    <a:cubicBezTo>
                      <a:pt x="319" y="124"/>
                      <a:pt x="319" y="122"/>
                      <a:pt x="317" y="120"/>
                    </a:cubicBezTo>
                    <a:cubicBezTo>
                      <a:pt x="311" y="108"/>
                      <a:pt x="311" y="108"/>
                      <a:pt x="311" y="108"/>
                    </a:cubicBezTo>
                    <a:cubicBezTo>
                      <a:pt x="309" y="105"/>
                      <a:pt x="306" y="103"/>
                      <a:pt x="303" y="103"/>
                    </a:cubicBezTo>
                    <a:cubicBezTo>
                      <a:pt x="302" y="103"/>
                      <a:pt x="300" y="104"/>
                      <a:pt x="299" y="104"/>
                    </a:cubicBezTo>
                    <a:cubicBezTo>
                      <a:pt x="266" y="123"/>
                      <a:pt x="266" y="123"/>
                      <a:pt x="266" y="123"/>
                    </a:cubicBezTo>
                    <a:cubicBezTo>
                      <a:pt x="259" y="126"/>
                      <a:pt x="251" y="125"/>
                      <a:pt x="245" y="120"/>
                    </a:cubicBezTo>
                    <a:cubicBezTo>
                      <a:pt x="240" y="115"/>
                      <a:pt x="234" y="110"/>
                      <a:pt x="229" y="107"/>
                    </a:cubicBezTo>
                    <a:cubicBezTo>
                      <a:pt x="223" y="103"/>
                      <a:pt x="216" y="100"/>
                      <a:pt x="209" y="98"/>
                    </a:cubicBezTo>
                    <a:cubicBezTo>
                      <a:pt x="202" y="95"/>
                      <a:pt x="197" y="89"/>
                      <a:pt x="197" y="81"/>
                    </a:cubicBezTo>
                    <a:cubicBezTo>
                      <a:pt x="198" y="43"/>
                      <a:pt x="198" y="43"/>
                      <a:pt x="198" y="43"/>
                    </a:cubicBezTo>
                    <a:cubicBezTo>
                      <a:pt x="198" y="38"/>
                      <a:pt x="194" y="34"/>
                      <a:pt x="189" y="34"/>
                    </a:cubicBezTo>
                    <a:cubicBezTo>
                      <a:pt x="176" y="34"/>
                      <a:pt x="176" y="34"/>
                      <a:pt x="176" y="34"/>
                    </a:cubicBezTo>
                    <a:cubicBezTo>
                      <a:pt x="176" y="34"/>
                      <a:pt x="176" y="34"/>
                      <a:pt x="176" y="34"/>
                    </a:cubicBezTo>
                    <a:cubicBezTo>
                      <a:pt x="171" y="34"/>
                      <a:pt x="167" y="38"/>
                      <a:pt x="167" y="43"/>
                    </a:cubicBezTo>
                    <a:cubicBezTo>
                      <a:pt x="166" y="80"/>
                      <a:pt x="166" y="80"/>
                      <a:pt x="166" y="80"/>
                    </a:cubicBezTo>
                    <a:cubicBezTo>
                      <a:pt x="166" y="88"/>
                      <a:pt x="161" y="95"/>
                      <a:pt x="153" y="97"/>
                    </a:cubicBezTo>
                    <a:cubicBezTo>
                      <a:pt x="139" y="101"/>
                      <a:pt x="127" y="107"/>
                      <a:pt x="116" y="117"/>
                    </a:cubicBezTo>
                    <a:cubicBezTo>
                      <a:pt x="110" y="122"/>
                      <a:pt x="102" y="123"/>
                      <a:pt x="96" y="119"/>
                    </a:cubicBezTo>
                    <a:cubicBezTo>
                      <a:pt x="63" y="99"/>
                      <a:pt x="63" y="99"/>
                      <a:pt x="63" y="99"/>
                    </a:cubicBezTo>
                    <a:cubicBezTo>
                      <a:pt x="59" y="97"/>
                      <a:pt x="53" y="98"/>
                      <a:pt x="51" y="102"/>
                    </a:cubicBezTo>
                    <a:cubicBezTo>
                      <a:pt x="44" y="114"/>
                      <a:pt x="44" y="114"/>
                      <a:pt x="44" y="114"/>
                    </a:cubicBezTo>
                    <a:cubicBezTo>
                      <a:pt x="43" y="116"/>
                      <a:pt x="42" y="118"/>
                      <a:pt x="43" y="121"/>
                    </a:cubicBezTo>
                    <a:cubicBezTo>
                      <a:pt x="43" y="123"/>
                      <a:pt x="45" y="125"/>
                      <a:pt x="47" y="126"/>
                    </a:cubicBezTo>
                    <a:cubicBezTo>
                      <a:pt x="79" y="146"/>
                      <a:pt x="79" y="146"/>
                      <a:pt x="79" y="146"/>
                    </a:cubicBezTo>
                    <a:cubicBezTo>
                      <a:pt x="86" y="150"/>
                      <a:pt x="89" y="157"/>
                      <a:pt x="87" y="165"/>
                    </a:cubicBezTo>
                    <a:cubicBezTo>
                      <a:pt x="83" y="178"/>
                      <a:pt x="83" y="193"/>
                      <a:pt x="86" y="207"/>
                    </a:cubicBezTo>
                    <a:cubicBezTo>
                      <a:pt x="88" y="215"/>
                      <a:pt x="84" y="222"/>
                      <a:pt x="78" y="226"/>
                    </a:cubicBezTo>
                    <a:cubicBezTo>
                      <a:pt x="45" y="244"/>
                      <a:pt x="45" y="244"/>
                      <a:pt x="45" y="244"/>
                    </a:cubicBezTo>
                    <a:cubicBezTo>
                      <a:pt x="40" y="246"/>
                      <a:pt x="38" y="252"/>
                      <a:pt x="41" y="257"/>
                    </a:cubicBezTo>
                    <a:cubicBezTo>
                      <a:pt x="47" y="268"/>
                      <a:pt x="47" y="268"/>
                      <a:pt x="47" y="268"/>
                    </a:cubicBezTo>
                    <a:cubicBezTo>
                      <a:pt x="49" y="272"/>
                      <a:pt x="53" y="273"/>
                      <a:pt x="55" y="273"/>
                    </a:cubicBezTo>
                    <a:cubicBezTo>
                      <a:pt x="57" y="273"/>
                      <a:pt x="58" y="272"/>
                      <a:pt x="60" y="272"/>
                    </a:cubicBezTo>
                    <a:cubicBezTo>
                      <a:pt x="93" y="253"/>
                      <a:pt x="93" y="253"/>
                      <a:pt x="93" y="253"/>
                    </a:cubicBezTo>
                    <a:cubicBezTo>
                      <a:pt x="95" y="252"/>
                      <a:pt x="98" y="251"/>
                      <a:pt x="101" y="251"/>
                    </a:cubicBezTo>
                    <a:close/>
                    <a:moveTo>
                      <a:pt x="179" y="256"/>
                    </a:moveTo>
                    <a:cubicBezTo>
                      <a:pt x="173" y="256"/>
                      <a:pt x="167" y="255"/>
                      <a:pt x="161" y="254"/>
                    </a:cubicBezTo>
                    <a:cubicBezTo>
                      <a:pt x="143" y="249"/>
                      <a:pt x="128" y="237"/>
                      <a:pt x="120" y="221"/>
                    </a:cubicBezTo>
                    <a:cubicBezTo>
                      <a:pt x="111" y="205"/>
                      <a:pt x="108" y="187"/>
                      <a:pt x="113" y="169"/>
                    </a:cubicBezTo>
                    <a:cubicBezTo>
                      <a:pt x="122" y="140"/>
                      <a:pt x="149" y="120"/>
                      <a:pt x="179" y="120"/>
                    </a:cubicBezTo>
                    <a:cubicBezTo>
                      <a:pt x="185" y="120"/>
                      <a:pt x="192" y="121"/>
                      <a:pt x="198" y="122"/>
                    </a:cubicBezTo>
                    <a:cubicBezTo>
                      <a:pt x="215" y="127"/>
                      <a:pt x="230" y="139"/>
                      <a:pt x="239" y="155"/>
                    </a:cubicBezTo>
                    <a:cubicBezTo>
                      <a:pt x="248" y="171"/>
                      <a:pt x="250" y="189"/>
                      <a:pt x="245" y="207"/>
                    </a:cubicBezTo>
                    <a:cubicBezTo>
                      <a:pt x="237" y="236"/>
                      <a:pt x="210" y="256"/>
                      <a:pt x="179" y="256"/>
                    </a:cubicBezTo>
                    <a:close/>
                    <a:moveTo>
                      <a:pt x="179" y="154"/>
                    </a:moveTo>
                    <a:cubicBezTo>
                      <a:pt x="164" y="154"/>
                      <a:pt x="150" y="164"/>
                      <a:pt x="146" y="179"/>
                    </a:cubicBezTo>
                    <a:cubicBezTo>
                      <a:pt x="144" y="188"/>
                      <a:pt x="145" y="197"/>
                      <a:pt x="149" y="205"/>
                    </a:cubicBezTo>
                    <a:cubicBezTo>
                      <a:pt x="154" y="213"/>
                      <a:pt x="161" y="218"/>
                      <a:pt x="170" y="221"/>
                    </a:cubicBezTo>
                    <a:cubicBezTo>
                      <a:pt x="173" y="222"/>
                      <a:pt x="176" y="222"/>
                      <a:pt x="179" y="222"/>
                    </a:cubicBezTo>
                    <a:cubicBezTo>
                      <a:pt x="195" y="222"/>
                      <a:pt x="208" y="212"/>
                      <a:pt x="212" y="197"/>
                    </a:cubicBezTo>
                    <a:cubicBezTo>
                      <a:pt x="215" y="188"/>
                      <a:pt x="214" y="179"/>
                      <a:pt x="209" y="171"/>
                    </a:cubicBezTo>
                    <a:cubicBezTo>
                      <a:pt x="205" y="163"/>
                      <a:pt x="197" y="157"/>
                      <a:pt x="189" y="155"/>
                    </a:cubicBezTo>
                    <a:cubicBezTo>
                      <a:pt x="185" y="154"/>
                      <a:pt x="182" y="154"/>
                      <a:pt x="179" y="154"/>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50" name="Freeform 38"/>
              <p:cNvSpPr>
                <a:spLocks noEditPoints="1"/>
              </p:cNvSpPr>
              <p:nvPr/>
            </p:nvSpPr>
            <p:spPr bwMode="auto">
              <a:xfrm>
                <a:off x="457695" y="345157"/>
                <a:ext cx="719573" cy="677672"/>
              </a:xfrm>
              <a:custGeom>
                <a:avLst/>
                <a:gdLst>
                  <a:gd name="T0" fmla="*/ 204 w 378"/>
                  <a:gd name="T1" fmla="*/ 331 h 356"/>
                  <a:gd name="T2" fmla="*/ 161 w 378"/>
                  <a:gd name="T3" fmla="*/ 304 h 356"/>
                  <a:gd name="T4" fmla="*/ 110 w 378"/>
                  <a:gd name="T5" fmla="*/ 343 h 356"/>
                  <a:gd name="T6" fmla="*/ 75 w 378"/>
                  <a:gd name="T7" fmla="*/ 328 h 356"/>
                  <a:gd name="T8" fmla="*/ 79 w 378"/>
                  <a:gd name="T9" fmla="*/ 246 h 356"/>
                  <a:gd name="T10" fmla="*/ 66 w 378"/>
                  <a:gd name="T11" fmla="*/ 216 h 356"/>
                  <a:gd name="T12" fmla="*/ 11 w 378"/>
                  <a:gd name="T13" fmla="*/ 198 h 356"/>
                  <a:gd name="T14" fmla="*/ 2 w 378"/>
                  <a:gd name="T15" fmla="*/ 154 h 356"/>
                  <a:gd name="T16" fmla="*/ 75 w 378"/>
                  <a:gd name="T17" fmla="*/ 117 h 356"/>
                  <a:gd name="T18" fmla="*/ 84 w 378"/>
                  <a:gd name="T19" fmla="*/ 67 h 356"/>
                  <a:gd name="T20" fmla="*/ 105 w 378"/>
                  <a:gd name="T21" fmla="*/ 10 h 356"/>
                  <a:gd name="T22" fmla="*/ 135 w 378"/>
                  <a:gd name="T23" fmla="*/ 0 h 356"/>
                  <a:gd name="T24" fmla="*/ 185 w 378"/>
                  <a:gd name="T25" fmla="*/ 49 h 356"/>
                  <a:gd name="T26" fmla="*/ 233 w 378"/>
                  <a:gd name="T27" fmla="*/ 31 h 356"/>
                  <a:gd name="T28" fmla="*/ 293 w 378"/>
                  <a:gd name="T29" fmla="*/ 21 h 356"/>
                  <a:gd name="T30" fmla="*/ 314 w 378"/>
                  <a:gd name="T31" fmla="*/ 89 h 356"/>
                  <a:gd name="T32" fmla="*/ 307 w 378"/>
                  <a:gd name="T33" fmla="*/ 124 h 356"/>
                  <a:gd name="T34" fmla="*/ 338 w 378"/>
                  <a:gd name="T35" fmla="*/ 142 h 356"/>
                  <a:gd name="T36" fmla="*/ 377 w 378"/>
                  <a:gd name="T37" fmla="*/ 190 h 356"/>
                  <a:gd name="T38" fmla="*/ 333 w 378"/>
                  <a:gd name="T39" fmla="*/ 242 h 356"/>
                  <a:gd name="T40" fmla="*/ 329 w 378"/>
                  <a:gd name="T41" fmla="*/ 241 h 356"/>
                  <a:gd name="T42" fmla="*/ 284 w 378"/>
                  <a:gd name="T43" fmla="*/ 266 h 356"/>
                  <a:gd name="T44" fmla="*/ 273 w 378"/>
                  <a:gd name="T45" fmla="*/ 347 h 356"/>
                  <a:gd name="T46" fmla="*/ 243 w 378"/>
                  <a:gd name="T47" fmla="*/ 356 h 356"/>
                  <a:gd name="T48" fmla="*/ 219 w 378"/>
                  <a:gd name="T49" fmla="*/ 282 h 356"/>
                  <a:gd name="T50" fmla="*/ 247 w 378"/>
                  <a:gd name="T51" fmla="*/ 321 h 356"/>
                  <a:gd name="T52" fmla="*/ 264 w 378"/>
                  <a:gd name="T53" fmla="*/ 303 h 356"/>
                  <a:gd name="T54" fmla="*/ 252 w 378"/>
                  <a:gd name="T55" fmla="*/ 249 h 356"/>
                  <a:gd name="T56" fmla="*/ 294 w 378"/>
                  <a:gd name="T57" fmla="*/ 204 h 356"/>
                  <a:gd name="T58" fmla="*/ 342 w 378"/>
                  <a:gd name="T59" fmla="*/ 199 h 356"/>
                  <a:gd name="T60" fmla="*/ 341 w 378"/>
                  <a:gd name="T61" fmla="*/ 180 h 356"/>
                  <a:gd name="T62" fmla="*/ 297 w 378"/>
                  <a:gd name="T63" fmla="*/ 173 h 356"/>
                  <a:gd name="T64" fmla="*/ 276 w 378"/>
                  <a:gd name="T65" fmla="*/ 139 h 356"/>
                  <a:gd name="T66" fmla="*/ 264 w 378"/>
                  <a:gd name="T67" fmla="*/ 100 h 356"/>
                  <a:gd name="T68" fmla="*/ 284 w 378"/>
                  <a:gd name="T69" fmla="*/ 56 h 356"/>
                  <a:gd name="T70" fmla="*/ 268 w 378"/>
                  <a:gd name="T71" fmla="*/ 47 h 356"/>
                  <a:gd name="T72" fmla="*/ 239 w 378"/>
                  <a:gd name="T73" fmla="*/ 82 h 356"/>
                  <a:gd name="T74" fmla="*/ 177 w 378"/>
                  <a:gd name="T75" fmla="*/ 84 h 356"/>
                  <a:gd name="T76" fmla="*/ 143 w 378"/>
                  <a:gd name="T77" fmla="*/ 40 h 356"/>
                  <a:gd name="T78" fmla="*/ 119 w 378"/>
                  <a:gd name="T79" fmla="*/ 41 h 356"/>
                  <a:gd name="T80" fmla="*/ 115 w 378"/>
                  <a:gd name="T81" fmla="*/ 53 h 356"/>
                  <a:gd name="T82" fmla="*/ 126 w 378"/>
                  <a:gd name="T83" fmla="*/ 107 h 356"/>
                  <a:gd name="T84" fmla="*/ 84 w 378"/>
                  <a:gd name="T85" fmla="*/ 152 h 356"/>
                  <a:gd name="T86" fmla="*/ 36 w 378"/>
                  <a:gd name="T87" fmla="*/ 157 h 356"/>
                  <a:gd name="T88" fmla="*/ 37 w 378"/>
                  <a:gd name="T89" fmla="*/ 177 h 356"/>
                  <a:gd name="T90" fmla="*/ 81 w 378"/>
                  <a:gd name="T91" fmla="*/ 184 h 356"/>
                  <a:gd name="T92" fmla="*/ 103 w 378"/>
                  <a:gd name="T93" fmla="*/ 218 h 356"/>
                  <a:gd name="T94" fmla="*/ 114 w 378"/>
                  <a:gd name="T95" fmla="*/ 256 h 356"/>
                  <a:gd name="T96" fmla="*/ 94 w 378"/>
                  <a:gd name="T97" fmla="*/ 300 h 356"/>
                  <a:gd name="T98" fmla="*/ 110 w 378"/>
                  <a:gd name="T99" fmla="*/ 309 h 356"/>
                  <a:gd name="T100" fmla="*/ 140 w 378"/>
                  <a:gd name="T101" fmla="*/ 275 h 356"/>
                  <a:gd name="T102" fmla="*/ 202 w 378"/>
                  <a:gd name="T103" fmla="*/ 272 h 356"/>
                  <a:gd name="T104" fmla="*/ 189 w 378"/>
                  <a:gd name="T105" fmla="*/ 246 h 356"/>
                  <a:gd name="T106" fmla="*/ 121 w 378"/>
                  <a:gd name="T107" fmla="*/ 172 h 356"/>
                  <a:gd name="T108" fmla="*/ 189 w 378"/>
                  <a:gd name="T109" fmla="*/ 110 h 356"/>
                  <a:gd name="T110" fmla="*/ 257 w 378"/>
                  <a:gd name="T111" fmla="*/ 184 h 356"/>
                  <a:gd name="T112" fmla="*/ 189 w 378"/>
                  <a:gd name="T113" fmla="*/ 246 h 356"/>
                  <a:gd name="T114" fmla="*/ 167 w 378"/>
                  <a:gd name="T115" fmla="*/ 152 h 356"/>
                  <a:gd name="T116" fmla="*/ 163 w 378"/>
                  <a:gd name="T117" fmla="*/ 200 h 356"/>
                  <a:gd name="T118" fmla="*/ 211 w 378"/>
                  <a:gd name="T119" fmla="*/ 204 h 356"/>
                  <a:gd name="T120" fmla="*/ 215 w 378"/>
                  <a:gd name="T121" fmla="*/ 15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8" h="356">
                    <a:moveTo>
                      <a:pt x="243" y="356"/>
                    </a:moveTo>
                    <a:cubicBezTo>
                      <a:pt x="227" y="356"/>
                      <a:pt x="211" y="346"/>
                      <a:pt x="204" y="331"/>
                    </a:cubicBezTo>
                    <a:cubicBezTo>
                      <a:pt x="193" y="307"/>
                      <a:pt x="193" y="307"/>
                      <a:pt x="193" y="307"/>
                    </a:cubicBezTo>
                    <a:cubicBezTo>
                      <a:pt x="182" y="308"/>
                      <a:pt x="171" y="307"/>
                      <a:pt x="161" y="304"/>
                    </a:cubicBezTo>
                    <a:cubicBezTo>
                      <a:pt x="146" y="325"/>
                      <a:pt x="146" y="325"/>
                      <a:pt x="146" y="325"/>
                    </a:cubicBezTo>
                    <a:cubicBezTo>
                      <a:pt x="138" y="336"/>
                      <a:pt x="124" y="343"/>
                      <a:pt x="110" y="343"/>
                    </a:cubicBezTo>
                    <a:cubicBezTo>
                      <a:pt x="101" y="343"/>
                      <a:pt x="93" y="340"/>
                      <a:pt x="85" y="335"/>
                    </a:cubicBezTo>
                    <a:cubicBezTo>
                      <a:pt x="75" y="328"/>
                      <a:pt x="75" y="328"/>
                      <a:pt x="75" y="328"/>
                    </a:cubicBezTo>
                    <a:cubicBezTo>
                      <a:pt x="55" y="314"/>
                      <a:pt x="51" y="287"/>
                      <a:pt x="64" y="267"/>
                    </a:cubicBezTo>
                    <a:cubicBezTo>
                      <a:pt x="79" y="246"/>
                      <a:pt x="79" y="246"/>
                      <a:pt x="79" y="246"/>
                    </a:cubicBezTo>
                    <a:cubicBezTo>
                      <a:pt x="76" y="242"/>
                      <a:pt x="74" y="237"/>
                      <a:pt x="72" y="232"/>
                    </a:cubicBezTo>
                    <a:cubicBezTo>
                      <a:pt x="69" y="227"/>
                      <a:pt x="67" y="222"/>
                      <a:pt x="66" y="216"/>
                    </a:cubicBezTo>
                    <a:cubicBezTo>
                      <a:pt x="40" y="214"/>
                      <a:pt x="40" y="214"/>
                      <a:pt x="40" y="214"/>
                    </a:cubicBezTo>
                    <a:cubicBezTo>
                      <a:pt x="29" y="213"/>
                      <a:pt x="18" y="207"/>
                      <a:pt x="11" y="198"/>
                    </a:cubicBezTo>
                    <a:cubicBezTo>
                      <a:pt x="3" y="189"/>
                      <a:pt x="0" y="178"/>
                      <a:pt x="1" y="167"/>
                    </a:cubicBezTo>
                    <a:cubicBezTo>
                      <a:pt x="2" y="154"/>
                      <a:pt x="2" y="154"/>
                      <a:pt x="2" y="154"/>
                    </a:cubicBezTo>
                    <a:cubicBezTo>
                      <a:pt x="5" y="130"/>
                      <a:pt x="25" y="112"/>
                      <a:pt x="50" y="115"/>
                    </a:cubicBezTo>
                    <a:cubicBezTo>
                      <a:pt x="75" y="117"/>
                      <a:pt x="75" y="117"/>
                      <a:pt x="75" y="117"/>
                    </a:cubicBezTo>
                    <a:cubicBezTo>
                      <a:pt x="81" y="107"/>
                      <a:pt x="87" y="98"/>
                      <a:pt x="94" y="90"/>
                    </a:cubicBezTo>
                    <a:cubicBezTo>
                      <a:pt x="84" y="67"/>
                      <a:pt x="84" y="67"/>
                      <a:pt x="84" y="67"/>
                    </a:cubicBezTo>
                    <a:cubicBezTo>
                      <a:pt x="79" y="56"/>
                      <a:pt x="78" y="45"/>
                      <a:pt x="82" y="34"/>
                    </a:cubicBezTo>
                    <a:cubicBezTo>
                      <a:pt x="86" y="23"/>
                      <a:pt x="94" y="14"/>
                      <a:pt x="105" y="10"/>
                    </a:cubicBezTo>
                    <a:cubicBezTo>
                      <a:pt x="117" y="4"/>
                      <a:pt x="117" y="4"/>
                      <a:pt x="117" y="4"/>
                    </a:cubicBezTo>
                    <a:cubicBezTo>
                      <a:pt x="123" y="2"/>
                      <a:pt x="129" y="0"/>
                      <a:pt x="135" y="0"/>
                    </a:cubicBezTo>
                    <a:cubicBezTo>
                      <a:pt x="152" y="0"/>
                      <a:pt x="167" y="10"/>
                      <a:pt x="174" y="26"/>
                    </a:cubicBezTo>
                    <a:cubicBezTo>
                      <a:pt x="185" y="49"/>
                      <a:pt x="185" y="49"/>
                      <a:pt x="185" y="49"/>
                    </a:cubicBezTo>
                    <a:cubicBezTo>
                      <a:pt x="196" y="49"/>
                      <a:pt x="207" y="50"/>
                      <a:pt x="218" y="52"/>
                    </a:cubicBezTo>
                    <a:cubicBezTo>
                      <a:pt x="233" y="31"/>
                      <a:pt x="233" y="31"/>
                      <a:pt x="233" y="31"/>
                    </a:cubicBezTo>
                    <a:cubicBezTo>
                      <a:pt x="241" y="20"/>
                      <a:pt x="254" y="13"/>
                      <a:pt x="268" y="13"/>
                    </a:cubicBezTo>
                    <a:cubicBezTo>
                      <a:pt x="277" y="13"/>
                      <a:pt x="286" y="16"/>
                      <a:pt x="293" y="21"/>
                    </a:cubicBezTo>
                    <a:cubicBezTo>
                      <a:pt x="304" y="29"/>
                      <a:pt x="304" y="29"/>
                      <a:pt x="304" y="29"/>
                    </a:cubicBezTo>
                    <a:cubicBezTo>
                      <a:pt x="323" y="42"/>
                      <a:pt x="328" y="69"/>
                      <a:pt x="314" y="89"/>
                    </a:cubicBezTo>
                    <a:cubicBezTo>
                      <a:pt x="299" y="110"/>
                      <a:pt x="299" y="110"/>
                      <a:pt x="299" y="110"/>
                    </a:cubicBezTo>
                    <a:cubicBezTo>
                      <a:pt x="302" y="115"/>
                      <a:pt x="304" y="119"/>
                      <a:pt x="307" y="124"/>
                    </a:cubicBezTo>
                    <a:cubicBezTo>
                      <a:pt x="309" y="129"/>
                      <a:pt x="311" y="135"/>
                      <a:pt x="313" y="140"/>
                    </a:cubicBezTo>
                    <a:cubicBezTo>
                      <a:pt x="338" y="142"/>
                      <a:pt x="338" y="142"/>
                      <a:pt x="338" y="142"/>
                    </a:cubicBezTo>
                    <a:cubicBezTo>
                      <a:pt x="350" y="143"/>
                      <a:pt x="360" y="149"/>
                      <a:pt x="367" y="158"/>
                    </a:cubicBezTo>
                    <a:cubicBezTo>
                      <a:pt x="375" y="167"/>
                      <a:pt x="378" y="178"/>
                      <a:pt x="377" y="190"/>
                    </a:cubicBezTo>
                    <a:cubicBezTo>
                      <a:pt x="376" y="203"/>
                      <a:pt x="376" y="203"/>
                      <a:pt x="376" y="203"/>
                    </a:cubicBezTo>
                    <a:cubicBezTo>
                      <a:pt x="374" y="225"/>
                      <a:pt x="355" y="242"/>
                      <a:pt x="333" y="242"/>
                    </a:cubicBezTo>
                    <a:cubicBezTo>
                      <a:pt x="333" y="242"/>
                      <a:pt x="333" y="242"/>
                      <a:pt x="333" y="242"/>
                    </a:cubicBezTo>
                    <a:cubicBezTo>
                      <a:pt x="332" y="242"/>
                      <a:pt x="330" y="242"/>
                      <a:pt x="329" y="241"/>
                    </a:cubicBezTo>
                    <a:cubicBezTo>
                      <a:pt x="303" y="239"/>
                      <a:pt x="303" y="239"/>
                      <a:pt x="303" y="239"/>
                    </a:cubicBezTo>
                    <a:cubicBezTo>
                      <a:pt x="298" y="249"/>
                      <a:pt x="291" y="258"/>
                      <a:pt x="284" y="266"/>
                    </a:cubicBezTo>
                    <a:cubicBezTo>
                      <a:pt x="295" y="289"/>
                      <a:pt x="295" y="289"/>
                      <a:pt x="295" y="289"/>
                    </a:cubicBezTo>
                    <a:cubicBezTo>
                      <a:pt x="305" y="311"/>
                      <a:pt x="295" y="337"/>
                      <a:pt x="273" y="347"/>
                    </a:cubicBezTo>
                    <a:cubicBezTo>
                      <a:pt x="261" y="352"/>
                      <a:pt x="261" y="352"/>
                      <a:pt x="261" y="352"/>
                    </a:cubicBezTo>
                    <a:cubicBezTo>
                      <a:pt x="256" y="355"/>
                      <a:pt x="250" y="356"/>
                      <a:pt x="243" y="356"/>
                    </a:cubicBezTo>
                    <a:close/>
                    <a:moveTo>
                      <a:pt x="204" y="272"/>
                    </a:moveTo>
                    <a:cubicBezTo>
                      <a:pt x="211" y="272"/>
                      <a:pt x="217" y="276"/>
                      <a:pt x="219" y="282"/>
                    </a:cubicBezTo>
                    <a:cubicBezTo>
                      <a:pt x="235" y="317"/>
                      <a:pt x="235" y="317"/>
                      <a:pt x="235" y="317"/>
                    </a:cubicBezTo>
                    <a:cubicBezTo>
                      <a:pt x="237" y="321"/>
                      <a:pt x="243" y="323"/>
                      <a:pt x="247" y="321"/>
                    </a:cubicBezTo>
                    <a:cubicBezTo>
                      <a:pt x="259" y="316"/>
                      <a:pt x="259" y="316"/>
                      <a:pt x="259" y="316"/>
                    </a:cubicBezTo>
                    <a:cubicBezTo>
                      <a:pt x="264" y="314"/>
                      <a:pt x="266" y="308"/>
                      <a:pt x="264" y="303"/>
                    </a:cubicBezTo>
                    <a:cubicBezTo>
                      <a:pt x="248" y="269"/>
                      <a:pt x="248" y="269"/>
                      <a:pt x="248" y="269"/>
                    </a:cubicBezTo>
                    <a:cubicBezTo>
                      <a:pt x="245" y="262"/>
                      <a:pt x="247" y="254"/>
                      <a:pt x="252" y="249"/>
                    </a:cubicBezTo>
                    <a:cubicBezTo>
                      <a:pt x="263" y="240"/>
                      <a:pt x="271" y="228"/>
                      <a:pt x="277" y="214"/>
                    </a:cubicBezTo>
                    <a:cubicBezTo>
                      <a:pt x="280" y="208"/>
                      <a:pt x="287" y="203"/>
                      <a:pt x="294" y="204"/>
                    </a:cubicBezTo>
                    <a:cubicBezTo>
                      <a:pt x="332" y="208"/>
                      <a:pt x="332" y="208"/>
                      <a:pt x="332" y="208"/>
                    </a:cubicBezTo>
                    <a:cubicBezTo>
                      <a:pt x="337" y="208"/>
                      <a:pt x="342" y="204"/>
                      <a:pt x="342" y="199"/>
                    </a:cubicBezTo>
                    <a:cubicBezTo>
                      <a:pt x="343" y="186"/>
                      <a:pt x="343" y="186"/>
                      <a:pt x="343" y="186"/>
                    </a:cubicBezTo>
                    <a:cubicBezTo>
                      <a:pt x="343" y="184"/>
                      <a:pt x="343" y="181"/>
                      <a:pt x="341" y="180"/>
                    </a:cubicBezTo>
                    <a:cubicBezTo>
                      <a:pt x="340" y="178"/>
                      <a:pt x="337" y="176"/>
                      <a:pt x="335" y="176"/>
                    </a:cubicBezTo>
                    <a:cubicBezTo>
                      <a:pt x="297" y="173"/>
                      <a:pt x="297" y="173"/>
                      <a:pt x="297" y="173"/>
                    </a:cubicBezTo>
                    <a:cubicBezTo>
                      <a:pt x="290" y="172"/>
                      <a:pt x="284" y="166"/>
                      <a:pt x="282" y="159"/>
                    </a:cubicBezTo>
                    <a:cubicBezTo>
                      <a:pt x="281" y="152"/>
                      <a:pt x="279" y="145"/>
                      <a:pt x="276" y="139"/>
                    </a:cubicBezTo>
                    <a:cubicBezTo>
                      <a:pt x="273" y="132"/>
                      <a:pt x="269" y="126"/>
                      <a:pt x="265" y="120"/>
                    </a:cubicBezTo>
                    <a:cubicBezTo>
                      <a:pt x="260" y="114"/>
                      <a:pt x="260" y="106"/>
                      <a:pt x="264" y="100"/>
                    </a:cubicBezTo>
                    <a:cubicBezTo>
                      <a:pt x="286" y="69"/>
                      <a:pt x="286" y="69"/>
                      <a:pt x="286" y="69"/>
                    </a:cubicBezTo>
                    <a:cubicBezTo>
                      <a:pt x="289" y="65"/>
                      <a:pt x="288" y="59"/>
                      <a:pt x="284" y="56"/>
                    </a:cubicBezTo>
                    <a:cubicBezTo>
                      <a:pt x="273" y="49"/>
                      <a:pt x="273" y="49"/>
                      <a:pt x="273" y="49"/>
                    </a:cubicBezTo>
                    <a:cubicBezTo>
                      <a:pt x="271" y="47"/>
                      <a:pt x="269" y="47"/>
                      <a:pt x="268" y="47"/>
                    </a:cubicBezTo>
                    <a:cubicBezTo>
                      <a:pt x="265" y="47"/>
                      <a:pt x="262" y="48"/>
                      <a:pt x="260" y="51"/>
                    </a:cubicBezTo>
                    <a:cubicBezTo>
                      <a:pt x="239" y="82"/>
                      <a:pt x="239" y="82"/>
                      <a:pt x="239" y="82"/>
                    </a:cubicBezTo>
                    <a:cubicBezTo>
                      <a:pt x="234" y="88"/>
                      <a:pt x="226" y="90"/>
                      <a:pt x="219" y="88"/>
                    </a:cubicBezTo>
                    <a:cubicBezTo>
                      <a:pt x="205" y="83"/>
                      <a:pt x="191" y="82"/>
                      <a:pt x="177" y="84"/>
                    </a:cubicBezTo>
                    <a:cubicBezTo>
                      <a:pt x="169" y="85"/>
                      <a:pt x="162" y="81"/>
                      <a:pt x="159" y="74"/>
                    </a:cubicBezTo>
                    <a:cubicBezTo>
                      <a:pt x="143" y="40"/>
                      <a:pt x="143" y="40"/>
                      <a:pt x="143" y="40"/>
                    </a:cubicBezTo>
                    <a:cubicBezTo>
                      <a:pt x="141" y="35"/>
                      <a:pt x="136" y="33"/>
                      <a:pt x="131" y="35"/>
                    </a:cubicBezTo>
                    <a:cubicBezTo>
                      <a:pt x="119" y="41"/>
                      <a:pt x="119" y="41"/>
                      <a:pt x="119" y="41"/>
                    </a:cubicBezTo>
                    <a:cubicBezTo>
                      <a:pt x="117" y="42"/>
                      <a:pt x="115" y="43"/>
                      <a:pt x="114" y="46"/>
                    </a:cubicBezTo>
                    <a:cubicBezTo>
                      <a:pt x="113" y="48"/>
                      <a:pt x="114" y="51"/>
                      <a:pt x="115" y="53"/>
                    </a:cubicBezTo>
                    <a:cubicBezTo>
                      <a:pt x="130" y="87"/>
                      <a:pt x="130" y="87"/>
                      <a:pt x="130" y="87"/>
                    </a:cubicBezTo>
                    <a:cubicBezTo>
                      <a:pt x="133" y="94"/>
                      <a:pt x="132" y="102"/>
                      <a:pt x="126" y="107"/>
                    </a:cubicBezTo>
                    <a:cubicBezTo>
                      <a:pt x="115" y="116"/>
                      <a:pt x="107" y="128"/>
                      <a:pt x="101" y="142"/>
                    </a:cubicBezTo>
                    <a:cubicBezTo>
                      <a:pt x="98" y="149"/>
                      <a:pt x="91" y="153"/>
                      <a:pt x="84" y="152"/>
                    </a:cubicBezTo>
                    <a:cubicBezTo>
                      <a:pt x="46" y="149"/>
                      <a:pt x="46" y="149"/>
                      <a:pt x="46" y="149"/>
                    </a:cubicBezTo>
                    <a:cubicBezTo>
                      <a:pt x="42" y="148"/>
                      <a:pt x="37" y="152"/>
                      <a:pt x="36" y="157"/>
                    </a:cubicBezTo>
                    <a:cubicBezTo>
                      <a:pt x="35" y="170"/>
                      <a:pt x="35" y="170"/>
                      <a:pt x="35" y="170"/>
                    </a:cubicBezTo>
                    <a:cubicBezTo>
                      <a:pt x="35" y="172"/>
                      <a:pt x="36" y="175"/>
                      <a:pt x="37" y="177"/>
                    </a:cubicBezTo>
                    <a:cubicBezTo>
                      <a:pt x="39" y="179"/>
                      <a:pt x="41" y="180"/>
                      <a:pt x="43" y="180"/>
                    </a:cubicBezTo>
                    <a:cubicBezTo>
                      <a:pt x="81" y="184"/>
                      <a:pt x="81" y="184"/>
                      <a:pt x="81" y="184"/>
                    </a:cubicBezTo>
                    <a:cubicBezTo>
                      <a:pt x="88" y="184"/>
                      <a:pt x="94" y="190"/>
                      <a:pt x="96" y="197"/>
                    </a:cubicBezTo>
                    <a:cubicBezTo>
                      <a:pt x="97" y="204"/>
                      <a:pt x="100" y="211"/>
                      <a:pt x="103" y="218"/>
                    </a:cubicBezTo>
                    <a:cubicBezTo>
                      <a:pt x="106" y="224"/>
                      <a:pt x="109" y="230"/>
                      <a:pt x="114" y="236"/>
                    </a:cubicBezTo>
                    <a:cubicBezTo>
                      <a:pt x="118" y="242"/>
                      <a:pt x="118" y="250"/>
                      <a:pt x="114" y="256"/>
                    </a:cubicBezTo>
                    <a:cubicBezTo>
                      <a:pt x="92" y="287"/>
                      <a:pt x="92" y="287"/>
                      <a:pt x="92" y="287"/>
                    </a:cubicBezTo>
                    <a:cubicBezTo>
                      <a:pt x="89" y="291"/>
                      <a:pt x="90" y="297"/>
                      <a:pt x="94" y="300"/>
                    </a:cubicBezTo>
                    <a:cubicBezTo>
                      <a:pt x="105" y="307"/>
                      <a:pt x="105" y="307"/>
                      <a:pt x="105" y="307"/>
                    </a:cubicBezTo>
                    <a:cubicBezTo>
                      <a:pt x="107" y="309"/>
                      <a:pt x="109" y="309"/>
                      <a:pt x="110" y="309"/>
                    </a:cubicBezTo>
                    <a:cubicBezTo>
                      <a:pt x="113" y="309"/>
                      <a:pt x="116" y="308"/>
                      <a:pt x="118" y="305"/>
                    </a:cubicBezTo>
                    <a:cubicBezTo>
                      <a:pt x="140" y="275"/>
                      <a:pt x="140" y="275"/>
                      <a:pt x="140" y="275"/>
                    </a:cubicBezTo>
                    <a:cubicBezTo>
                      <a:pt x="144" y="268"/>
                      <a:pt x="152" y="266"/>
                      <a:pt x="159" y="268"/>
                    </a:cubicBezTo>
                    <a:cubicBezTo>
                      <a:pt x="173" y="273"/>
                      <a:pt x="188" y="274"/>
                      <a:pt x="202" y="272"/>
                    </a:cubicBezTo>
                    <a:cubicBezTo>
                      <a:pt x="202" y="272"/>
                      <a:pt x="203" y="272"/>
                      <a:pt x="204" y="272"/>
                    </a:cubicBezTo>
                    <a:close/>
                    <a:moveTo>
                      <a:pt x="189" y="246"/>
                    </a:moveTo>
                    <a:cubicBezTo>
                      <a:pt x="169" y="246"/>
                      <a:pt x="150" y="238"/>
                      <a:pt x="137" y="222"/>
                    </a:cubicBezTo>
                    <a:cubicBezTo>
                      <a:pt x="125" y="208"/>
                      <a:pt x="119" y="190"/>
                      <a:pt x="121" y="172"/>
                    </a:cubicBezTo>
                    <a:cubicBezTo>
                      <a:pt x="123" y="154"/>
                      <a:pt x="131" y="137"/>
                      <a:pt x="145" y="126"/>
                    </a:cubicBezTo>
                    <a:cubicBezTo>
                      <a:pt x="158" y="115"/>
                      <a:pt x="173" y="110"/>
                      <a:pt x="189" y="110"/>
                    </a:cubicBezTo>
                    <a:cubicBezTo>
                      <a:pt x="209" y="110"/>
                      <a:pt x="228" y="119"/>
                      <a:pt x="242" y="134"/>
                    </a:cubicBezTo>
                    <a:cubicBezTo>
                      <a:pt x="253" y="148"/>
                      <a:pt x="259" y="166"/>
                      <a:pt x="257" y="184"/>
                    </a:cubicBezTo>
                    <a:cubicBezTo>
                      <a:pt x="256" y="202"/>
                      <a:pt x="247" y="219"/>
                      <a:pt x="233" y="230"/>
                    </a:cubicBezTo>
                    <a:cubicBezTo>
                      <a:pt x="221" y="241"/>
                      <a:pt x="205" y="246"/>
                      <a:pt x="189" y="246"/>
                    </a:cubicBezTo>
                    <a:close/>
                    <a:moveTo>
                      <a:pt x="189" y="144"/>
                    </a:moveTo>
                    <a:cubicBezTo>
                      <a:pt x="181" y="144"/>
                      <a:pt x="173" y="147"/>
                      <a:pt x="167" y="152"/>
                    </a:cubicBezTo>
                    <a:cubicBezTo>
                      <a:pt x="160" y="158"/>
                      <a:pt x="156" y="166"/>
                      <a:pt x="155" y="175"/>
                    </a:cubicBezTo>
                    <a:cubicBezTo>
                      <a:pt x="154" y="184"/>
                      <a:pt x="157" y="193"/>
                      <a:pt x="163" y="200"/>
                    </a:cubicBezTo>
                    <a:cubicBezTo>
                      <a:pt x="169" y="208"/>
                      <a:pt x="179" y="212"/>
                      <a:pt x="189" y="212"/>
                    </a:cubicBezTo>
                    <a:cubicBezTo>
                      <a:pt x="197" y="212"/>
                      <a:pt x="205" y="210"/>
                      <a:pt x="211" y="204"/>
                    </a:cubicBezTo>
                    <a:cubicBezTo>
                      <a:pt x="218" y="198"/>
                      <a:pt x="223" y="190"/>
                      <a:pt x="223" y="181"/>
                    </a:cubicBezTo>
                    <a:cubicBezTo>
                      <a:pt x="224" y="172"/>
                      <a:pt x="221" y="163"/>
                      <a:pt x="215" y="156"/>
                    </a:cubicBezTo>
                    <a:cubicBezTo>
                      <a:pt x="209" y="148"/>
                      <a:pt x="199" y="144"/>
                      <a:pt x="189" y="144"/>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51" name="Freeform 39"/>
              <p:cNvSpPr>
                <a:spLocks noEditPoints="1"/>
              </p:cNvSpPr>
              <p:nvPr/>
            </p:nvSpPr>
            <p:spPr bwMode="auto">
              <a:xfrm>
                <a:off x="2290873" y="2345134"/>
                <a:ext cx="574530" cy="550357"/>
              </a:xfrm>
              <a:custGeom>
                <a:avLst/>
                <a:gdLst>
                  <a:gd name="T0" fmla="*/ 103 w 302"/>
                  <a:gd name="T1" fmla="*/ 286 h 289"/>
                  <a:gd name="T2" fmla="*/ 72 w 302"/>
                  <a:gd name="T3" fmla="*/ 235 h 289"/>
                  <a:gd name="T4" fmla="*/ 64 w 302"/>
                  <a:gd name="T5" fmla="*/ 202 h 289"/>
                  <a:gd name="T6" fmla="*/ 40 w 302"/>
                  <a:gd name="T7" fmla="*/ 206 h 289"/>
                  <a:gd name="T8" fmla="*/ 2 w 302"/>
                  <a:gd name="T9" fmla="*/ 165 h 289"/>
                  <a:gd name="T10" fmla="*/ 32 w 302"/>
                  <a:gd name="T11" fmla="*/ 122 h 289"/>
                  <a:gd name="T12" fmla="*/ 57 w 302"/>
                  <a:gd name="T13" fmla="*/ 99 h 289"/>
                  <a:gd name="T14" fmla="*/ 50 w 302"/>
                  <a:gd name="T15" fmla="*/ 33 h 289"/>
                  <a:gd name="T16" fmla="*/ 82 w 302"/>
                  <a:gd name="T17" fmla="*/ 18 h 289"/>
                  <a:gd name="T18" fmla="*/ 122 w 302"/>
                  <a:gd name="T19" fmla="*/ 44 h 289"/>
                  <a:gd name="T20" fmla="*/ 143 w 302"/>
                  <a:gd name="T21" fmla="*/ 41 h 289"/>
                  <a:gd name="T22" fmla="*/ 184 w 302"/>
                  <a:gd name="T23" fmla="*/ 0 h 289"/>
                  <a:gd name="T24" fmla="*/ 206 w 302"/>
                  <a:gd name="T25" fmla="*/ 6 h 289"/>
                  <a:gd name="T26" fmla="*/ 229 w 302"/>
                  <a:gd name="T27" fmla="*/ 53 h 289"/>
                  <a:gd name="T28" fmla="*/ 236 w 302"/>
                  <a:gd name="T29" fmla="*/ 86 h 289"/>
                  <a:gd name="T30" fmla="*/ 260 w 302"/>
                  <a:gd name="T31" fmla="*/ 83 h 289"/>
                  <a:gd name="T32" fmla="*/ 298 w 302"/>
                  <a:gd name="T33" fmla="*/ 124 h 289"/>
                  <a:gd name="T34" fmla="*/ 251 w 302"/>
                  <a:gd name="T35" fmla="*/ 170 h 289"/>
                  <a:gd name="T36" fmla="*/ 255 w 302"/>
                  <a:gd name="T37" fmla="*/ 203 h 289"/>
                  <a:gd name="T38" fmla="*/ 250 w 302"/>
                  <a:gd name="T39" fmla="*/ 256 h 289"/>
                  <a:gd name="T40" fmla="*/ 218 w 302"/>
                  <a:gd name="T41" fmla="*/ 271 h 289"/>
                  <a:gd name="T42" fmla="*/ 178 w 302"/>
                  <a:gd name="T43" fmla="*/ 244 h 289"/>
                  <a:gd name="T44" fmla="*/ 157 w 302"/>
                  <a:gd name="T45" fmla="*/ 248 h 289"/>
                  <a:gd name="T46" fmla="*/ 116 w 302"/>
                  <a:gd name="T47" fmla="*/ 289 h 289"/>
                  <a:gd name="T48" fmla="*/ 88 w 302"/>
                  <a:gd name="T49" fmla="*/ 176 h 289"/>
                  <a:gd name="T50" fmla="*/ 114 w 302"/>
                  <a:gd name="T51" fmla="*/ 219 h 289"/>
                  <a:gd name="T52" fmla="*/ 106 w 302"/>
                  <a:gd name="T53" fmla="*/ 251 h 289"/>
                  <a:gd name="T54" fmla="*/ 119 w 302"/>
                  <a:gd name="T55" fmla="*/ 252 h 289"/>
                  <a:gd name="T56" fmla="*/ 146 w 302"/>
                  <a:gd name="T57" fmla="*/ 214 h 289"/>
                  <a:gd name="T58" fmla="*/ 177 w 302"/>
                  <a:gd name="T59" fmla="*/ 208 h 289"/>
                  <a:gd name="T60" fmla="*/ 216 w 302"/>
                  <a:gd name="T61" fmla="*/ 236 h 289"/>
                  <a:gd name="T62" fmla="*/ 220 w 302"/>
                  <a:gd name="T63" fmla="*/ 236 h 289"/>
                  <a:gd name="T64" fmla="*/ 229 w 302"/>
                  <a:gd name="T65" fmla="*/ 227 h 289"/>
                  <a:gd name="T66" fmla="*/ 210 w 302"/>
                  <a:gd name="T67" fmla="*/ 202 h 289"/>
                  <a:gd name="T68" fmla="*/ 219 w 302"/>
                  <a:gd name="T69" fmla="*/ 153 h 289"/>
                  <a:gd name="T70" fmla="*/ 262 w 302"/>
                  <a:gd name="T71" fmla="*/ 133 h 289"/>
                  <a:gd name="T72" fmla="*/ 263 w 302"/>
                  <a:gd name="T73" fmla="*/ 119 h 289"/>
                  <a:gd name="T74" fmla="*/ 231 w 302"/>
                  <a:gd name="T75" fmla="*/ 122 h 289"/>
                  <a:gd name="T76" fmla="*/ 192 w 302"/>
                  <a:gd name="T77" fmla="*/ 89 h 289"/>
                  <a:gd name="T78" fmla="*/ 197 w 302"/>
                  <a:gd name="T79" fmla="*/ 42 h 289"/>
                  <a:gd name="T80" fmla="*/ 195 w 302"/>
                  <a:gd name="T81" fmla="*/ 38 h 289"/>
                  <a:gd name="T82" fmla="*/ 181 w 302"/>
                  <a:gd name="T83" fmla="*/ 36 h 289"/>
                  <a:gd name="T84" fmla="*/ 154 w 302"/>
                  <a:gd name="T85" fmla="*/ 75 h 289"/>
                  <a:gd name="T86" fmla="*/ 123 w 302"/>
                  <a:gd name="T87" fmla="*/ 80 h 289"/>
                  <a:gd name="T88" fmla="*/ 85 w 302"/>
                  <a:gd name="T89" fmla="*/ 53 h 289"/>
                  <a:gd name="T90" fmla="*/ 80 w 302"/>
                  <a:gd name="T91" fmla="*/ 52 h 289"/>
                  <a:gd name="T92" fmla="*/ 72 w 302"/>
                  <a:gd name="T93" fmla="*/ 63 h 289"/>
                  <a:gd name="T94" fmla="*/ 92 w 302"/>
                  <a:gd name="T95" fmla="*/ 106 h 289"/>
                  <a:gd name="T96" fmla="*/ 67 w 302"/>
                  <a:gd name="T97" fmla="*/ 150 h 289"/>
                  <a:gd name="T98" fmla="*/ 36 w 302"/>
                  <a:gd name="T99" fmla="*/ 157 h 289"/>
                  <a:gd name="T100" fmla="*/ 37 w 302"/>
                  <a:gd name="T101" fmla="*/ 169 h 289"/>
                  <a:gd name="T102" fmla="*/ 70 w 302"/>
                  <a:gd name="T103" fmla="*/ 167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2" h="289">
                    <a:moveTo>
                      <a:pt x="116" y="289"/>
                    </a:moveTo>
                    <a:cubicBezTo>
                      <a:pt x="112" y="289"/>
                      <a:pt x="108" y="288"/>
                      <a:pt x="103" y="286"/>
                    </a:cubicBezTo>
                    <a:cubicBezTo>
                      <a:pt x="94" y="283"/>
                      <a:pt x="94" y="283"/>
                      <a:pt x="94" y="283"/>
                    </a:cubicBezTo>
                    <a:cubicBezTo>
                      <a:pt x="75" y="276"/>
                      <a:pt x="65" y="254"/>
                      <a:pt x="72" y="235"/>
                    </a:cubicBezTo>
                    <a:cubicBezTo>
                      <a:pt x="78" y="218"/>
                      <a:pt x="78" y="218"/>
                      <a:pt x="78" y="218"/>
                    </a:cubicBezTo>
                    <a:cubicBezTo>
                      <a:pt x="73" y="214"/>
                      <a:pt x="68" y="208"/>
                      <a:pt x="64" y="202"/>
                    </a:cubicBezTo>
                    <a:cubicBezTo>
                      <a:pt x="47" y="205"/>
                      <a:pt x="47" y="205"/>
                      <a:pt x="47" y="205"/>
                    </a:cubicBezTo>
                    <a:cubicBezTo>
                      <a:pt x="45" y="206"/>
                      <a:pt x="43" y="206"/>
                      <a:pt x="40" y="206"/>
                    </a:cubicBezTo>
                    <a:cubicBezTo>
                      <a:pt x="22" y="206"/>
                      <a:pt x="7" y="193"/>
                      <a:pt x="4" y="175"/>
                    </a:cubicBezTo>
                    <a:cubicBezTo>
                      <a:pt x="2" y="165"/>
                      <a:pt x="2" y="165"/>
                      <a:pt x="2" y="165"/>
                    </a:cubicBezTo>
                    <a:cubicBezTo>
                      <a:pt x="0" y="155"/>
                      <a:pt x="3" y="145"/>
                      <a:pt x="8" y="137"/>
                    </a:cubicBezTo>
                    <a:cubicBezTo>
                      <a:pt x="14" y="129"/>
                      <a:pt x="23" y="123"/>
                      <a:pt x="32" y="122"/>
                    </a:cubicBezTo>
                    <a:cubicBezTo>
                      <a:pt x="50" y="119"/>
                      <a:pt x="50" y="119"/>
                      <a:pt x="50" y="119"/>
                    </a:cubicBezTo>
                    <a:cubicBezTo>
                      <a:pt x="51" y="112"/>
                      <a:pt x="54" y="105"/>
                      <a:pt x="57" y="99"/>
                    </a:cubicBezTo>
                    <a:cubicBezTo>
                      <a:pt x="46" y="85"/>
                      <a:pt x="46" y="85"/>
                      <a:pt x="46" y="85"/>
                    </a:cubicBezTo>
                    <a:cubicBezTo>
                      <a:pt x="33" y="69"/>
                      <a:pt x="35" y="46"/>
                      <a:pt x="50" y="33"/>
                    </a:cubicBezTo>
                    <a:cubicBezTo>
                      <a:pt x="58" y="26"/>
                      <a:pt x="58" y="26"/>
                      <a:pt x="58" y="26"/>
                    </a:cubicBezTo>
                    <a:cubicBezTo>
                      <a:pt x="65" y="21"/>
                      <a:pt x="73" y="18"/>
                      <a:pt x="82" y="18"/>
                    </a:cubicBezTo>
                    <a:cubicBezTo>
                      <a:pt x="93" y="18"/>
                      <a:pt x="104" y="22"/>
                      <a:pt x="111" y="31"/>
                    </a:cubicBezTo>
                    <a:cubicBezTo>
                      <a:pt x="122" y="44"/>
                      <a:pt x="122" y="44"/>
                      <a:pt x="122" y="44"/>
                    </a:cubicBezTo>
                    <a:cubicBezTo>
                      <a:pt x="125" y="43"/>
                      <a:pt x="129" y="42"/>
                      <a:pt x="132" y="42"/>
                    </a:cubicBezTo>
                    <a:cubicBezTo>
                      <a:pt x="136" y="41"/>
                      <a:pt x="139" y="41"/>
                      <a:pt x="143" y="41"/>
                    </a:cubicBezTo>
                    <a:cubicBezTo>
                      <a:pt x="149" y="24"/>
                      <a:pt x="149" y="24"/>
                      <a:pt x="149" y="24"/>
                    </a:cubicBezTo>
                    <a:cubicBezTo>
                      <a:pt x="154" y="10"/>
                      <a:pt x="168" y="0"/>
                      <a:pt x="184" y="0"/>
                    </a:cubicBezTo>
                    <a:cubicBezTo>
                      <a:pt x="188" y="0"/>
                      <a:pt x="193" y="1"/>
                      <a:pt x="197" y="2"/>
                    </a:cubicBezTo>
                    <a:cubicBezTo>
                      <a:pt x="206" y="6"/>
                      <a:pt x="206" y="6"/>
                      <a:pt x="206" y="6"/>
                    </a:cubicBezTo>
                    <a:cubicBezTo>
                      <a:pt x="216" y="9"/>
                      <a:pt x="223" y="16"/>
                      <a:pt x="227" y="25"/>
                    </a:cubicBezTo>
                    <a:cubicBezTo>
                      <a:pt x="232" y="34"/>
                      <a:pt x="232" y="44"/>
                      <a:pt x="229" y="53"/>
                    </a:cubicBezTo>
                    <a:cubicBezTo>
                      <a:pt x="223" y="70"/>
                      <a:pt x="223" y="70"/>
                      <a:pt x="223" y="70"/>
                    </a:cubicBezTo>
                    <a:cubicBezTo>
                      <a:pt x="228" y="75"/>
                      <a:pt x="232" y="80"/>
                      <a:pt x="236" y="86"/>
                    </a:cubicBezTo>
                    <a:cubicBezTo>
                      <a:pt x="253" y="83"/>
                      <a:pt x="253" y="83"/>
                      <a:pt x="253" y="83"/>
                    </a:cubicBezTo>
                    <a:cubicBezTo>
                      <a:pt x="256" y="83"/>
                      <a:pt x="258" y="83"/>
                      <a:pt x="260" y="83"/>
                    </a:cubicBezTo>
                    <a:cubicBezTo>
                      <a:pt x="278" y="83"/>
                      <a:pt x="293" y="96"/>
                      <a:pt x="297" y="114"/>
                    </a:cubicBezTo>
                    <a:cubicBezTo>
                      <a:pt x="298" y="124"/>
                      <a:pt x="298" y="124"/>
                      <a:pt x="298" y="124"/>
                    </a:cubicBezTo>
                    <a:cubicBezTo>
                      <a:pt x="302" y="144"/>
                      <a:pt x="288" y="163"/>
                      <a:pt x="268" y="167"/>
                    </a:cubicBezTo>
                    <a:cubicBezTo>
                      <a:pt x="251" y="170"/>
                      <a:pt x="251" y="170"/>
                      <a:pt x="251" y="170"/>
                    </a:cubicBezTo>
                    <a:cubicBezTo>
                      <a:pt x="249" y="177"/>
                      <a:pt x="247" y="183"/>
                      <a:pt x="243" y="190"/>
                    </a:cubicBezTo>
                    <a:cubicBezTo>
                      <a:pt x="255" y="203"/>
                      <a:pt x="255" y="203"/>
                      <a:pt x="255" y="203"/>
                    </a:cubicBezTo>
                    <a:cubicBezTo>
                      <a:pt x="261" y="211"/>
                      <a:pt x="264" y="220"/>
                      <a:pt x="263" y="230"/>
                    </a:cubicBezTo>
                    <a:cubicBezTo>
                      <a:pt x="262" y="240"/>
                      <a:pt x="258" y="249"/>
                      <a:pt x="250" y="256"/>
                    </a:cubicBezTo>
                    <a:cubicBezTo>
                      <a:pt x="242" y="262"/>
                      <a:pt x="242" y="262"/>
                      <a:pt x="242" y="262"/>
                    </a:cubicBezTo>
                    <a:cubicBezTo>
                      <a:pt x="235" y="268"/>
                      <a:pt x="227" y="271"/>
                      <a:pt x="218" y="271"/>
                    </a:cubicBezTo>
                    <a:cubicBezTo>
                      <a:pt x="207" y="271"/>
                      <a:pt x="197" y="266"/>
                      <a:pt x="190" y="257"/>
                    </a:cubicBezTo>
                    <a:cubicBezTo>
                      <a:pt x="178" y="244"/>
                      <a:pt x="178" y="244"/>
                      <a:pt x="178" y="244"/>
                    </a:cubicBezTo>
                    <a:cubicBezTo>
                      <a:pt x="175" y="245"/>
                      <a:pt x="171" y="246"/>
                      <a:pt x="168" y="246"/>
                    </a:cubicBezTo>
                    <a:cubicBezTo>
                      <a:pt x="164" y="247"/>
                      <a:pt x="161" y="247"/>
                      <a:pt x="157" y="248"/>
                    </a:cubicBezTo>
                    <a:cubicBezTo>
                      <a:pt x="151" y="264"/>
                      <a:pt x="151" y="264"/>
                      <a:pt x="151" y="264"/>
                    </a:cubicBezTo>
                    <a:cubicBezTo>
                      <a:pt x="146" y="279"/>
                      <a:pt x="132" y="289"/>
                      <a:pt x="116" y="289"/>
                    </a:cubicBezTo>
                    <a:close/>
                    <a:moveTo>
                      <a:pt x="73" y="166"/>
                    </a:moveTo>
                    <a:cubicBezTo>
                      <a:pt x="79" y="166"/>
                      <a:pt x="85" y="170"/>
                      <a:pt x="88" y="176"/>
                    </a:cubicBezTo>
                    <a:cubicBezTo>
                      <a:pt x="93" y="185"/>
                      <a:pt x="100" y="193"/>
                      <a:pt x="108" y="200"/>
                    </a:cubicBezTo>
                    <a:cubicBezTo>
                      <a:pt x="114" y="204"/>
                      <a:pt x="116" y="212"/>
                      <a:pt x="114" y="219"/>
                    </a:cubicBezTo>
                    <a:cubicBezTo>
                      <a:pt x="104" y="247"/>
                      <a:pt x="104" y="247"/>
                      <a:pt x="104" y="247"/>
                    </a:cubicBezTo>
                    <a:cubicBezTo>
                      <a:pt x="103" y="248"/>
                      <a:pt x="104" y="250"/>
                      <a:pt x="106" y="251"/>
                    </a:cubicBezTo>
                    <a:cubicBezTo>
                      <a:pt x="115" y="254"/>
                      <a:pt x="115" y="254"/>
                      <a:pt x="115" y="254"/>
                    </a:cubicBezTo>
                    <a:cubicBezTo>
                      <a:pt x="117" y="255"/>
                      <a:pt x="119" y="254"/>
                      <a:pt x="119" y="252"/>
                    </a:cubicBezTo>
                    <a:cubicBezTo>
                      <a:pt x="129" y="225"/>
                      <a:pt x="129" y="225"/>
                      <a:pt x="129" y="225"/>
                    </a:cubicBezTo>
                    <a:cubicBezTo>
                      <a:pt x="132" y="218"/>
                      <a:pt x="139" y="213"/>
                      <a:pt x="146" y="214"/>
                    </a:cubicBezTo>
                    <a:cubicBezTo>
                      <a:pt x="152" y="214"/>
                      <a:pt x="157" y="214"/>
                      <a:pt x="162" y="213"/>
                    </a:cubicBezTo>
                    <a:cubicBezTo>
                      <a:pt x="167" y="212"/>
                      <a:pt x="172" y="211"/>
                      <a:pt x="177" y="208"/>
                    </a:cubicBezTo>
                    <a:cubicBezTo>
                      <a:pt x="184" y="205"/>
                      <a:pt x="192" y="207"/>
                      <a:pt x="197" y="213"/>
                    </a:cubicBezTo>
                    <a:cubicBezTo>
                      <a:pt x="216" y="236"/>
                      <a:pt x="216" y="236"/>
                      <a:pt x="216" y="236"/>
                    </a:cubicBezTo>
                    <a:cubicBezTo>
                      <a:pt x="217" y="237"/>
                      <a:pt x="218" y="237"/>
                      <a:pt x="218" y="237"/>
                    </a:cubicBezTo>
                    <a:cubicBezTo>
                      <a:pt x="219" y="237"/>
                      <a:pt x="220" y="236"/>
                      <a:pt x="220" y="236"/>
                    </a:cubicBezTo>
                    <a:cubicBezTo>
                      <a:pt x="228" y="229"/>
                      <a:pt x="228" y="229"/>
                      <a:pt x="228" y="229"/>
                    </a:cubicBezTo>
                    <a:cubicBezTo>
                      <a:pt x="229" y="229"/>
                      <a:pt x="229" y="228"/>
                      <a:pt x="229" y="227"/>
                    </a:cubicBezTo>
                    <a:cubicBezTo>
                      <a:pt x="229" y="227"/>
                      <a:pt x="229" y="226"/>
                      <a:pt x="228" y="225"/>
                    </a:cubicBezTo>
                    <a:cubicBezTo>
                      <a:pt x="210" y="202"/>
                      <a:pt x="210" y="202"/>
                      <a:pt x="210" y="202"/>
                    </a:cubicBezTo>
                    <a:cubicBezTo>
                      <a:pt x="205" y="197"/>
                      <a:pt x="204" y="189"/>
                      <a:pt x="209" y="182"/>
                    </a:cubicBezTo>
                    <a:cubicBezTo>
                      <a:pt x="214" y="173"/>
                      <a:pt x="218" y="163"/>
                      <a:pt x="219" y="153"/>
                    </a:cubicBezTo>
                    <a:cubicBezTo>
                      <a:pt x="220" y="145"/>
                      <a:pt x="226" y="139"/>
                      <a:pt x="233" y="138"/>
                    </a:cubicBezTo>
                    <a:cubicBezTo>
                      <a:pt x="262" y="133"/>
                      <a:pt x="262" y="133"/>
                      <a:pt x="262" y="133"/>
                    </a:cubicBezTo>
                    <a:cubicBezTo>
                      <a:pt x="264" y="133"/>
                      <a:pt x="265" y="131"/>
                      <a:pt x="265" y="129"/>
                    </a:cubicBezTo>
                    <a:cubicBezTo>
                      <a:pt x="263" y="119"/>
                      <a:pt x="263" y="119"/>
                      <a:pt x="263" y="119"/>
                    </a:cubicBezTo>
                    <a:cubicBezTo>
                      <a:pt x="263" y="118"/>
                      <a:pt x="261" y="117"/>
                      <a:pt x="260" y="117"/>
                    </a:cubicBezTo>
                    <a:cubicBezTo>
                      <a:pt x="231" y="122"/>
                      <a:pt x="231" y="122"/>
                      <a:pt x="231" y="122"/>
                    </a:cubicBezTo>
                    <a:cubicBezTo>
                      <a:pt x="223" y="123"/>
                      <a:pt x="216" y="119"/>
                      <a:pt x="212" y="113"/>
                    </a:cubicBezTo>
                    <a:cubicBezTo>
                      <a:pt x="208" y="103"/>
                      <a:pt x="201" y="95"/>
                      <a:pt x="192" y="89"/>
                    </a:cubicBezTo>
                    <a:cubicBezTo>
                      <a:pt x="186" y="84"/>
                      <a:pt x="184" y="76"/>
                      <a:pt x="186" y="69"/>
                    </a:cubicBezTo>
                    <a:cubicBezTo>
                      <a:pt x="197" y="42"/>
                      <a:pt x="197" y="42"/>
                      <a:pt x="197" y="42"/>
                    </a:cubicBezTo>
                    <a:cubicBezTo>
                      <a:pt x="197" y="41"/>
                      <a:pt x="197" y="40"/>
                      <a:pt x="196" y="39"/>
                    </a:cubicBezTo>
                    <a:cubicBezTo>
                      <a:pt x="196" y="39"/>
                      <a:pt x="196" y="38"/>
                      <a:pt x="195" y="38"/>
                    </a:cubicBezTo>
                    <a:cubicBezTo>
                      <a:pt x="185" y="34"/>
                      <a:pt x="185" y="34"/>
                      <a:pt x="185" y="34"/>
                    </a:cubicBezTo>
                    <a:cubicBezTo>
                      <a:pt x="184" y="34"/>
                      <a:pt x="182" y="34"/>
                      <a:pt x="181" y="36"/>
                    </a:cubicBezTo>
                    <a:cubicBezTo>
                      <a:pt x="171" y="63"/>
                      <a:pt x="171" y="63"/>
                      <a:pt x="171" y="63"/>
                    </a:cubicBezTo>
                    <a:cubicBezTo>
                      <a:pt x="168" y="70"/>
                      <a:pt x="162" y="75"/>
                      <a:pt x="154" y="75"/>
                    </a:cubicBezTo>
                    <a:cubicBezTo>
                      <a:pt x="149" y="74"/>
                      <a:pt x="143" y="75"/>
                      <a:pt x="138" y="75"/>
                    </a:cubicBezTo>
                    <a:cubicBezTo>
                      <a:pt x="133" y="76"/>
                      <a:pt x="128" y="78"/>
                      <a:pt x="123" y="80"/>
                    </a:cubicBezTo>
                    <a:cubicBezTo>
                      <a:pt x="116" y="83"/>
                      <a:pt x="108" y="81"/>
                      <a:pt x="103" y="75"/>
                    </a:cubicBezTo>
                    <a:cubicBezTo>
                      <a:pt x="85" y="53"/>
                      <a:pt x="85" y="53"/>
                      <a:pt x="85" y="53"/>
                    </a:cubicBezTo>
                    <a:cubicBezTo>
                      <a:pt x="84" y="52"/>
                      <a:pt x="83" y="52"/>
                      <a:pt x="82" y="52"/>
                    </a:cubicBezTo>
                    <a:cubicBezTo>
                      <a:pt x="81" y="52"/>
                      <a:pt x="81" y="52"/>
                      <a:pt x="80" y="52"/>
                    </a:cubicBezTo>
                    <a:cubicBezTo>
                      <a:pt x="72" y="59"/>
                      <a:pt x="72" y="59"/>
                      <a:pt x="72" y="59"/>
                    </a:cubicBezTo>
                    <a:cubicBezTo>
                      <a:pt x="71" y="60"/>
                      <a:pt x="71" y="62"/>
                      <a:pt x="72" y="63"/>
                    </a:cubicBezTo>
                    <a:cubicBezTo>
                      <a:pt x="91" y="86"/>
                      <a:pt x="91" y="86"/>
                      <a:pt x="91" y="86"/>
                    </a:cubicBezTo>
                    <a:cubicBezTo>
                      <a:pt x="95" y="92"/>
                      <a:pt x="96" y="100"/>
                      <a:pt x="92" y="106"/>
                    </a:cubicBezTo>
                    <a:cubicBezTo>
                      <a:pt x="86" y="115"/>
                      <a:pt x="82" y="125"/>
                      <a:pt x="81" y="136"/>
                    </a:cubicBezTo>
                    <a:cubicBezTo>
                      <a:pt x="80" y="143"/>
                      <a:pt x="74" y="149"/>
                      <a:pt x="67" y="150"/>
                    </a:cubicBezTo>
                    <a:cubicBezTo>
                      <a:pt x="38" y="155"/>
                      <a:pt x="38" y="155"/>
                      <a:pt x="38" y="155"/>
                    </a:cubicBezTo>
                    <a:cubicBezTo>
                      <a:pt x="37" y="155"/>
                      <a:pt x="36" y="156"/>
                      <a:pt x="36" y="157"/>
                    </a:cubicBezTo>
                    <a:cubicBezTo>
                      <a:pt x="36" y="157"/>
                      <a:pt x="35" y="158"/>
                      <a:pt x="36" y="159"/>
                    </a:cubicBezTo>
                    <a:cubicBezTo>
                      <a:pt x="37" y="169"/>
                      <a:pt x="37" y="169"/>
                      <a:pt x="37" y="169"/>
                    </a:cubicBezTo>
                    <a:cubicBezTo>
                      <a:pt x="38" y="171"/>
                      <a:pt x="39" y="172"/>
                      <a:pt x="40" y="172"/>
                    </a:cubicBezTo>
                    <a:cubicBezTo>
                      <a:pt x="70" y="167"/>
                      <a:pt x="70" y="167"/>
                      <a:pt x="70" y="167"/>
                    </a:cubicBezTo>
                    <a:cubicBezTo>
                      <a:pt x="71" y="166"/>
                      <a:pt x="72" y="166"/>
                      <a:pt x="73" y="166"/>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52" name="Freeform 40"/>
              <p:cNvSpPr>
                <a:spLocks noEditPoints="1"/>
              </p:cNvSpPr>
              <p:nvPr/>
            </p:nvSpPr>
            <p:spPr bwMode="auto">
              <a:xfrm>
                <a:off x="3948678" y="1145939"/>
                <a:ext cx="205477" cy="205477"/>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34 h 108"/>
                  <a:gd name="T12" fmla="*/ 34 w 108"/>
                  <a:gd name="T13" fmla="*/ 54 h 108"/>
                  <a:gd name="T14" fmla="*/ 54 w 108"/>
                  <a:gd name="T15" fmla="*/ 74 h 108"/>
                  <a:gd name="T16" fmla="*/ 74 w 108"/>
                  <a:gd name="T17" fmla="*/ 54 h 108"/>
                  <a:gd name="T18" fmla="*/ 54 w 108"/>
                  <a:gd name="T19" fmla="*/ 3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4" y="108"/>
                      <a:pt x="0" y="84"/>
                      <a:pt x="0" y="54"/>
                    </a:cubicBezTo>
                    <a:cubicBezTo>
                      <a:pt x="0" y="24"/>
                      <a:pt x="24" y="0"/>
                      <a:pt x="54" y="0"/>
                    </a:cubicBezTo>
                    <a:cubicBezTo>
                      <a:pt x="84" y="0"/>
                      <a:pt x="108" y="24"/>
                      <a:pt x="108" y="54"/>
                    </a:cubicBezTo>
                    <a:cubicBezTo>
                      <a:pt x="108" y="84"/>
                      <a:pt x="84" y="108"/>
                      <a:pt x="54" y="108"/>
                    </a:cubicBezTo>
                    <a:close/>
                    <a:moveTo>
                      <a:pt x="54" y="34"/>
                    </a:moveTo>
                    <a:cubicBezTo>
                      <a:pt x="43" y="34"/>
                      <a:pt x="34" y="43"/>
                      <a:pt x="34" y="54"/>
                    </a:cubicBezTo>
                    <a:cubicBezTo>
                      <a:pt x="34" y="65"/>
                      <a:pt x="43" y="74"/>
                      <a:pt x="54" y="74"/>
                    </a:cubicBezTo>
                    <a:cubicBezTo>
                      <a:pt x="65" y="74"/>
                      <a:pt x="74" y="65"/>
                      <a:pt x="74" y="54"/>
                    </a:cubicBezTo>
                    <a:cubicBezTo>
                      <a:pt x="74" y="43"/>
                      <a:pt x="65" y="34"/>
                      <a:pt x="54" y="34"/>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53" name="Freeform 41"/>
              <p:cNvSpPr>
                <a:spLocks noEditPoints="1"/>
              </p:cNvSpPr>
              <p:nvPr/>
            </p:nvSpPr>
            <p:spPr bwMode="auto">
              <a:xfrm>
                <a:off x="1753409" y="2773816"/>
                <a:ext cx="206283" cy="205477"/>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34 h 108"/>
                  <a:gd name="T12" fmla="*/ 34 w 108"/>
                  <a:gd name="T13" fmla="*/ 54 h 108"/>
                  <a:gd name="T14" fmla="*/ 54 w 108"/>
                  <a:gd name="T15" fmla="*/ 74 h 108"/>
                  <a:gd name="T16" fmla="*/ 74 w 108"/>
                  <a:gd name="T17" fmla="*/ 54 h 108"/>
                  <a:gd name="T18" fmla="*/ 54 w 108"/>
                  <a:gd name="T19" fmla="*/ 3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4" y="108"/>
                      <a:pt x="0" y="84"/>
                      <a:pt x="0" y="54"/>
                    </a:cubicBezTo>
                    <a:cubicBezTo>
                      <a:pt x="0" y="24"/>
                      <a:pt x="24" y="0"/>
                      <a:pt x="54" y="0"/>
                    </a:cubicBezTo>
                    <a:cubicBezTo>
                      <a:pt x="84" y="0"/>
                      <a:pt x="108" y="24"/>
                      <a:pt x="108" y="54"/>
                    </a:cubicBezTo>
                    <a:cubicBezTo>
                      <a:pt x="108" y="84"/>
                      <a:pt x="84" y="108"/>
                      <a:pt x="54" y="108"/>
                    </a:cubicBezTo>
                    <a:close/>
                    <a:moveTo>
                      <a:pt x="54" y="34"/>
                    </a:moveTo>
                    <a:cubicBezTo>
                      <a:pt x="43" y="34"/>
                      <a:pt x="34" y="43"/>
                      <a:pt x="34" y="54"/>
                    </a:cubicBezTo>
                    <a:cubicBezTo>
                      <a:pt x="34" y="65"/>
                      <a:pt x="43" y="74"/>
                      <a:pt x="54" y="74"/>
                    </a:cubicBezTo>
                    <a:cubicBezTo>
                      <a:pt x="65" y="74"/>
                      <a:pt x="74" y="65"/>
                      <a:pt x="74" y="54"/>
                    </a:cubicBezTo>
                    <a:cubicBezTo>
                      <a:pt x="74" y="43"/>
                      <a:pt x="65" y="34"/>
                      <a:pt x="54" y="34"/>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grpSp>
        <p:sp>
          <p:nvSpPr>
            <p:cNvPr id="57" name="직사각형 56"/>
            <p:cNvSpPr/>
            <p:nvPr/>
          </p:nvSpPr>
          <p:spPr bwMode="auto">
            <a:xfrm>
              <a:off x="0" y="0"/>
              <a:ext cx="6865154" cy="5024967"/>
            </a:xfrm>
            <a:custGeom>
              <a:avLst/>
              <a:gdLst>
                <a:gd name="connsiteX0" fmla="*/ 0 w 6865154"/>
                <a:gd name="connsiteY0" fmla="*/ 0 h 5056050"/>
                <a:gd name="connsiteX1" fmla="*/ 6865154 w 6865154"/>
                <a:gd name="connsiteY1" fmla="*/ 0 h 5056050"/>
                <a:gd name="connsiteX2" fmla="*/ 6865154 w 6865154"/>
                <a:gd name="connsiteY2" fmla="*/ 5056050 h 5056050"/>
                <a:gd name="connsiteX3" fmla="*/ 0 w 6865154"/>
                <a:gd name="connsiteY3" fmla="*/ 5056050 h 5056050"/>
                <a:gd name="connsiteX4" fmla="*/ 0 w 6865154"/>
                <a:gd name="connsiteY4" fmla="*/ 0 h 5056050"/>
                <a:gd name="connsiteX0" fmla="*/ 0 w 6865154"/>
                <a:gd name="connsiteY0" fmla="*/ 5056050 h 5056050"/>
                <a:gd name="connsiteX1" fmla="*/ 6865154 w 6865154"/>
                <a:gd name="connsiteY1" fmla="*/ 0 h 5056050"/>
                <a:gd name="connsiteX2" fmla="*/ 6865154 w 6865154"/>
                <a:gd name="connsiteY2" fmla="*/ 5056050 h 5056050"/>
                <a:gd name="connsiteX3" fmla="*/ 0 w 6865154"/>
                <a:gd name="connsiteY3" fmla="*/ 5056050 h 5056050"/>
              </a:gdLst>
              <a:ahLst/>
              <a:cxnLst>
                <a:cxn ang="0">
                  <a:pos x="connsiteX0" y="connsiteY0"/>
                </a:cxn>
                <a:cxn ang="0">
                  <a:pos x="connsiteX1" y="connsiteY1"/>
                </a:cxn>
                <a:cxn ang="0">
                  <a:pos x="connsiteX2" y="connsiteY2"/>
                </a:cxn>
                <a:cxn ang="0">
                  <a:pos x="connsiteX3" y="connsiteY3"/>
                </a:cxn>
              </a:cxnLst>
              <a:rect l="l" t="t" r="r" b="b"/>
              <a:pathLst>
                <a:path w="6865154" h="5056050">
                  <a:moveTo>
                    <a:pt x="0" y="5056050"/>
                  </a:moveTo>
                  <a:lnTo>
                    <a:pt x="6865154" y="0"/>
                  </a:lnTo>
                  <a:lnTo>
                    <a:pt x="6865154" y="5056050"/>
                  </a:lnTo>
                  <a:lnTo>
                    <a:pt x="0" y="5056050"/>
                  </a:lnTo>
                  <a:close/>
                </a:path>
              </a:pathLst>
            </a:custGeom>
            <a:solidFill>
              <a:schemeClr val="bg1"/>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800" b="0" i="0" u="none" strike="noStrike" cap="none" normalizeH="0" baseline="0">
                <a:ln>
                  <a:noFill/>
                </a:ln>
                <a:solidFill>
                  <a:srgbClr val="808080"/>
                </a:solidFill>
                <a:effectLst/>
                <a:latin typeface="맑은 고딕" panose="020B0503020000020004" pitchFamily="50" charset="-127"/>
                <a:ea typeface="맑은 고딕" panose="020B0503020000020004" pitchFamily="50" charset="-127"/>
                <a:cs typeface="Arial" panose="020B0604020202020204" pitchFamily="34" charset="0"/>
              </a:endParaRPr>
            </a:p>
          </p:txBody>
        </p:sp>
      </p:grpSp>
      <p:pic>
        <p:nvPicPr>
          <p:cNvPr id="6" name="그림 5">
            <a:extLst>
              <a:ext uri="{FF2B5EF4-FFF2-40B4-BE49-F238E27FC236}">
                <a16:creationId xmlns:a16="http://schemas.microsoft.com/office/drawing/2014/main" id="{7C7A86F2-4D6B-4E0B-88A0-EC3B672675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28597" y="821799"/>
            <a:ext cx="2432719" cy="665458"/>
          </a:xfrm>
          <a:prstGeom prst="rect">
            <a:avLst/>
          </a:prstGeom>
        </p:spPr>
      </p:pic>
      <p:pic>
        <p:nvPicPr>
          <p:cNvPr id="21" name="그림 20">
            <a:extLst>
              <a:ext uri="{FF2B5EF4-FFF2-40B4-BE49-F238E27FC236}">
                <a16:creationId xmlns:a16="http://schemas.microsoft.com/office/drawing/2014/main" id="{D1B47DC8-3481-4432-85B3-DA2CADF4465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90595" y="5783084"/>
            <a:ext cx="718693" cy="272341"/>
          </a:xfrm>
          <a:prstGeom prst="rect">
            <a:avLst/>
          </a:prstGeom>
        </p:spPr>
      </p:pic>
      <p:grpSp>
        <p:nvGrpSpPr>
          <p:cNvPr id="7" name="그룹 6">
            <a:extLst>
              <a:ext uri="{FF2B5EF4-FFF2-40B4-BE49-F238E27FC236}">
                <a16:creationId xmlns:a16="http://schemas.microsoft.com/office/drawing/2014/main" id="{B723D954-D647-4868-B742-551A0E7B7DD7}"/>
              </a:ext>
            </a:extLst>
          </p:cNvPr>
          <p:cNvGrpSpPr/>
          <p:nvPr/>
        </p:nvGrpSpPr>
        <p:grpSpPr>
          <a:xfrm>
            <a:off x="3605053" y="2467983"/>
            <a:ext cx="5404235" cy="1869421"/>
            <a:chOff x="3605053" y="2467983"/>
            <a:chExt cx="5404235" cy="1869421"/>
          </a:xfrm>
        </p:grpSpPr>
        <p:sp>
          <p:nvSpPr>
            <p:cNvPr id="61" name="Rectangle 4"/>
            <p:cNvSpPr>
              <a:spLocks noChangeArrowheads="1"/>
            </p:cNvSpPr>
            <p:nvPr/>
          </p:nvSpPr>
          <p:spPr bwMode="black">
            <a:xfrm>
              <a:off x="8249815" y="4143505"/>
              <a:ext cx="715902" cy="193899"/>
            </a:xfrm>
            <a:prstGeom prst="rect">
              <a:avLst/>
            </a:prstGeom>
            <a:ln>
              <a:noFill/>
            </a:ln>
            <a:extLst>
              <a:ext uri="{909E8E84-426E-40DD-AFC4-6F175D3DCCD1}">
                <a14:hiddenFill xmlns:a14="http://schemas.microsoft.com/office/drawing/2010/main">
                  <a:solidFill>
                    <a:srgbClr val="D0A660"/>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rtlCol="0" anchor="ctr">
              <a:spAutoFit/>
              <a:scene3d>
                <a:camera prst="orthographicFront"/>
                <a:lightRig rig="threePt" dir="t"/>
              </a:scene3d>
              <a:sp3d>
                <a:bevelT w="0"/>
              </a:sp3d>
            </a:bodyPr>
            <a:lstStyle/>
            <a:p>
              <a:pPr algn="r">
                <a:lnSpc>
                  <a:spcPct val="90000"/>
                </a:lnSpc>
                <a:spcAft>
                  <a:spcPts val="600"/>
                </a:spcAft>
              </a:pPr>
              <a:r>
                <a:rPr lang="en-US" altLang="ko-KR" sz="1400" b="1" spc="-70">
                  <a:solidFill>
                    <a:schemeClr val="tx1">
                      <a:lumMod val="50000"/>
                      <a:lumOff val="50000"/>
                    </a:schemeClr>
                  </a:solidFill>
                  <a:latin typeface="맑은 고딕" panose="020B0503020000020004" pitchFamily="50" charset="-127"/>
                  <a:ea typeface="맑은 고딕" panose="020B0503020000020004" pitchFamily="50" charset="-127"/>
                </a:rPr>
                <a:t>2025. 10 </a:t>
              </a:r>
              <a:endParaRPr lang="ko-KR" altLang="en-US" sz="1400" b="1" spc="-70">
                <a:solidFill>
                  <a:schemeClr val="tx1">
                    <a:lumMod val="50000"/>
                    <a:lumOff val="50000"/>
                  </a:schemeClr>
                </a:solidFill>
                <a:latin typeface="맑은 고딕" panose="020B0503020000020004" pitchFamily="50" charset="-127"/>
                <a:ea typeface="맑은 고딕" panose="020B0503020000020004" pitchFamily="50" charset="-127"/>
              </a:endParaRPr>
            </a:p>
          </p:txBody>
        </p:sp>
        <p:sp>
          <p:nvSpPr>
            <p:cNvPr id="54" name="Rectangle 4">
              <a:extLst>
                <a:ext uri="{FF2B5EF4-FFF2-40B4-BE49-F238E27FC236}">
                  <a16:creationId xmlns:a16="http://schemas.microsoft.com/office/drawing/2014/main" id="{7AEDBD07-E04F-4A0B-84ED-91E542D835F3}"/>
                </a:ext>
              </a:extLst>
            </p:cNvPr>
            <p:cNvSpPr>
              <a:spLocks noChangeArrowheads="1"/>
            </p:cNvSpPr>
            <p:nvPr/>
          </p:nvSpPr>
          <p:spPr bwMode="black">
            <a:xfrm>
              <a:off x="3605053" y="2467983"/>
              <a:ext cx="5404235" cy="332399"/>
            </a:xfrm>
            <a:prstGeom prst="rect">
              <a:avLst/>
            </a:prstGeom>
            <a:ln>
              <a:noFill/>
            </a:ln>
            <a:extLst>
              <a:ext uri="{909E8E84-426E-40DD-AFC4-6F175D3DCCD1}">
                <a14:hiddenFill xmlns:a14="http://schemas.microsoft.com/office/drawing/2010/main">
                  <a:solidFill>
                    <a:srgbClr val="D0A660"/>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rtlCol="0" anchor="ctr">
              <a:spAutoFit/>
              <a:scene3d>
                <a:camera prst="orthographicFront"/>
                <a:lightRig rig="threePt" dir="t"/>
              </a:scene3d>
              <a:sp3d>
                <a:bevelT w="0"/>
              </a:sp3d>
            </a:bodyPr>
            <a:lstStyle/>
            <a:p>
              <a:pPr algn="r">
                <a:lnSpc>
                  <a:spcPct val="90000"/>
                </a:lnSpc>
                <a:spcAft>
                  <a:spcPts val="600"/>
                </a:spcAft>
              </a:pPr>
              <a:r>
                <a:rPr lang="en-US" altLang="ko-KR" sz="2400" b="1" spc="-70" dirty="0">
                  <a:solidFill>
                    <a:schemeClr val="tx1">
                      <a:lumMod val="85000"/>
                      <a:lumOff val="15000"/>
                    </a:schemeClr>
                  </a:solidFill>
                  <a:latin typeface="맑은 고딕" panose="020B0503020000020004" pitchFamily="50" charset="-127"/>
                  <a:ea typeface="맑은 고딕" panose="020B0503020000020004" pitchFamily="50" charset="-127"/>
                </a:rPr>
                <a:t>POSCO International CRM Innovation </a:t>
              </a:r>
              <a:endParaRPr lang="ko-KR" altLang="en-US" sz="2400" b="1" spc="-70" dirty="0">
                <a:solidFill>
                  <a:schemeClr val="tx1">
                    <a:lumMod val="85000"/>
                    <a:lumOff val="15000"/>
                  </a:schemeClr>
                </a:solidFill>
                <a:latin typeface="맑은 고딕" panose="020B0503020000020004" pitchFamily="50" charset="-127"/>
                <a:ea typeface="맑은 고딕" panose="020B0503020000020004" pitchFamily="50" charset="-127"/>
              </a:endParaRPr>
            </a:p>
          </p:txBody>
        </p:sp>
        <p:sp>
          <p:nvSpPr>
            <p:cNvPr id="55" name="Rectangle 4">
              <a:extLst>
                <a:ext uri="{FF2B5EF4-FFF2-40B4-BE49-F238E27FC236}">
                  <a16:creationId xmlns:a16="http://schemas.microsoft.com/office/drawing/2014/main" id="{B78443A4-87A2-4397-B1D5-F924D6A87B61}"/>
                </a:ext>
              </a:extLst>
            </p:cNvPr>
            <p:cNvSpPr>
              <a:spLocks noChangeArrowheads="1"/>
            </p:cNvSpPr>
            <p:nvPr/>
          </p:nvSpPr>
          <p:spPr bwMode="black">
            <a:xfrm>
              <a:off x="5316962" y="3005256"/>
              <a:ext cx="3648756" cy="276999"/>
            </a:xfrm>
            <a:prstGeom prst="rect">
              <a:avLst/>
            </a:prstGeom>
            <a:ln>
              <a:noFill/>
            </a:ln>
            <a:extLst>
              <a:ext uri="{909E8E84-426E-40DD-AFC4-6F175D3DCCD1}">
                <a14:hiddenFill xmlns:a14="http://schemas.microsoft.com/office/drawing/2010/main">
                  <a:solidFill>
                    <a:srgbClr val="D0A660"/>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rtlCol="0" anchor="ctr">
              <a:spAutoFit/>
              <a:scene3d>
                <a:camera prst="orthographicFront"/>
                <a:lightRig rig="threePt" dir="t"/>
              </a:scene3d>
              <a:sp3d>
                <a:bevelT w="0"/>
              </a:sp3d>
            </a:bodyPr>
            <a:lstStyle/>
            <a:p>
              <a:pPr algn="r">
                <a:lnSpc>
                  <a:spcPct val="90000"/>
                </a:lnSpc>
                <a:spcAft>
                  <a:spcPts val="600"/>
                </a:spcAft>
              </a:pPr>
              <a:r>
                <a:rPr lang="en-US" altLang="ko-KR" sz="2000" b="1" spc="-70">
                  <a:solidFill>
                    <a:srgbClr val="05507D"/>
                  </a:solidFill>
                  <a:latin typeface="맑은 고딕" panose="020B0503020000020004" pitchFamily="50" charset="-127"/>
                  <a:ea typeface="맑은 고딕" panose="020B0503020000020004" pitchFamily="50" charset="-127"/>
                </a:rPr>
                <a:t>User</a:t>
              </a:r>
              <a:r>
                <a:rPr lang="ko-KR" altLang="en-US" sz="2000" b="1" spc="-70">
                  <a:solidFill>
                    <a:srgbClr val="05507D"/>
                  </a:solidFill>
                  <a:latin typeface="맑은 고딕" panose="020B0503020000020004" pitchFamily="50" charset="-127"/>
                  <a:ea typeface="맑은 고딕" panose="020B0503020000020004" pitchFamily="50" charset="-127"/>
                </a:rPr>
                <a:t> </a:t>
              </a:r>
              <a:r>
                <a:rPr lang="en-US" altLang="ko-KR" sz="2000" b="1" spc="-70">
                  <a:solidFill>
                    <a:srgbClr val="05507D"/>
                  </a:solidFill>
                  <a:latin typeface="맑은 고딕" panose="020B0503020000020004" pitchFamily="50" charset="-127"/>
                  <a:ea typeface="맑은 고딕" panose="020B0503020000020004" pitchFamily="50" charset="-127"/>
                </a:rPr>
                <a:t>Manual</a:t>
              </a:r>
              <a:r>
                <a:rPr lang="en-US" altLang="ko-KR" sz="2000" b="1" spc="-70">
                  <a:solidFill>
                    <a:srgbClr val="05507D"/>
                  </a:solidFill>
                  <a:latin typeface="맑은 고딕" panose="020B0503020000020004" pitchFamily="50" charset="-127"/>
                </a:rPr>
                <a:t>_ </a:t>
              </a:r>
              <a:r>
                <a:rPr lang="en-US" altLang="ko-KR" sz="2000" b="1" spc="-70" err="1">
                  <a:solidFill>
                    <a:srgbClr val="05507D"/>
                  </a:solidFill>
                  <a:latin typeface="맑은 고딕" panose="020B0503020000020004" pitchFamily="50" charset="-127"/>
                </a:rPr>
                <a:t>Account&amp;Contact</a:t>
              </a:r>
              <a:endParaRPr lang="ko-KR" altLang="en-US" sz="2000" b="1" spc="-70">
                <a:solidFill>
                  <a:srgbClr val="05507D"/>
                </a:solidFill>
                <a:latin typeface="맑은 고딕" panose="020B0503020000020004" pitchFamily="50" charset="-127"/>
                <a:ea typeface="맑은 고딕" panose="020B0503020000020004" pitchFamily="50" charset="-127"/>
              </a:endParaRPr>
            </a:p>
          </p:txBody>
        </p:sp>
      </p:grpSp>
    </p:spTree>
    <p:extLst>
      <p:ext uri="{BB962C8B-B14F-4D97-AF65-F5344CB8AC3E}">
        <p14:creationId xmlns:p14="http://schemas.microsoft.com/office/powerpoint/2010/main" val="3759269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EFD67-D179-3B48-E2DC-2922EED78778}"/>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67604D0B-FAF3-B0D5-6691-DBC2D06B3A26}"/>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0" bIns="45720" numCol="1" rtlCol="0" anchor="t" anchorCtr="0" compatLnSpc="1">
            <a:prstTxWarp prst="textNoShape">
              <a:avLst/>
            </a:prstTxWarp>
          </a:bodyPr>
          <a:lstStyle/>
          <a:p>
            <a:pPr marL="180975" indent="-180975">
              <a:buFont typeface="+mj-lt"/>
              <a:buAutoNum type="arabicPeriod"/>
            </a:pPr>
            <a:r>
              <a:rPr lang="en-US" altLang="ko-KR" sz="1100" b="1">
                <a:solidFill>
                  <a:schemeClr val="tx2"/>
                </a:solidFill>
              </a:rPr>
              <a:t>Sales by Account</a:t>
            </a:r>
            <a:br>
              <a:rPr lang="en-US" altLang="ko-KR" sz="1100" b="1"/>
            </a:br>
            <a:r>
              <a:rPr lang="en-US" altLang="ko-KR" sz="1100"/>
              <a:t>- Displays annual sales, gross profit, and pre-tax profit (shown for the past 3 years).</a:t>
            </a:r>
          </a:p>
          <a:p>
            <a:pPr marL="180975" indent="-180975">
              <a:buFont typeface="+mj-lt"/>
              <a:buAutoNum type="arabicPeriod"/>
            </a:pPr>
            <a:endParaRPr lang="en-US" altLang="ko-KR" sz="1100"/>
          </a:p>
          <a:p>
            <a:pPr marL="180975" indent="-180975">
              <a:buFont typeface="+mj-lt"/>
              <a:buAutoNum type="arabicPeriod"/>
            </a:pPr>
            <a:r>
              <a:rPr lang="en-US" altLang="ko-KR" sz="1100" b="1">
                <a:solidFill>
                  <a:schemeClr val="tx2"/>
                </a:solidFill>
              </a:rPr>
              <a:t>Currency/Unit Selection Filter for Amount Display</a:t>
            </a:r>
            <a:br>
              <a:rPr lang="en-US" altLang="ko-KR" sz="1100" b="1"/>
            </a:br>
            <a:r>
              <a:rPr lang="en-US" altLang="ko-KR" sz="1100"/>
              <a:t>- Provides 4 options: KRW (Won / million Won), USD (Dollar / thousand Dollar).</a:t>
            </a:r>
          </a:p>
          <a:p>
            <a:pPr marL="180975" indent="-180975">
              <a:buFont typeface="+mj-lt"/>
              <a:buAutoNum type="arabicPeriod"/>
            </a:pPr>
            <a:endParaRPr lang="en-US" altLang="ko-KR" sz="1100"/>
          </a:p>
          <a:p>
            <a:pPr marL="180975" indent="-180975">
              <a:buFont typeface="+mj-lt"/>
              <a:buAutoNum type="arabicPeriod"/>
            </a:pPr>
            <a:r>
              <a:rPr lang="en-US" altLang="ko-KR" sz="1100" b="1">
                <a:solidFill>
                  <a:schemeClr val="tx2"/>
                </a:solidFill>
              </a:rPr>
              <a:t>Organization Selection Filter</a:t>
            </a:r>
            <a:br>
              <a:rPr lang="en-US" altLang="ko-KR" sz="1100" b="1"/>
            </a:br>
            <a:r>
              <a:rPr lang="en-US" altLang="ko-KR" sz="1100"/>
              <a:t>- For users with department head level or key roles,</a:t>
            </a:r>
            <a:br>
              <a:rPr lang="en-US" altLang="ko-KR" sz="1100"/>
            </a:br>
            <a:r>
              <a:rPr lang="en-US" altLang="ko-KR" sz="1100"/>
              <a:t>sales data can be viewed based on their affiliated department/division.</a:t>
            </a:r>
          </a:p>
          <a:p>
            <a:pPr marL="180975" indent="-180975">
              <a:buFont typeface="+mj-lt"/>
              <a:buAutoNum type="arabicPeriod"/>
            </a:pPr>
            <a:endParaRPr lang="en-US" altLang="ko-KR" sz="1100"/>
          </a:p>
          <a:p>
            <a:pPr marL="180975" indent="-180975">
              <a:buFont typeface="+mj-lt"/>
              <a:buAutoNum type="arabicPeriod"/>
            </a:pPr>
            <a:r>
              <a:rPr lang="en-US" altLang="ko-KR" sz="1100" b="1">
                <a:solidFill>
                  <a:schemeClr val="tx2"/>
                </a:solidFill>
              </a:rPr>
              <a:t>Sales by Item per Account</a:t>
            </a:r>
            <a:br>
              <a:rPr lang="en-US" altLang="ko-KR" sz="1100" b="1"/>
            </a:br>
            <a:r>
              <a:rPr lang="en-US" altLang="ko-KR" sz="1100"/>
              <a:t>- Displays annual sales by item.</a:t>
            </a:r>
            <a:br>
              <a:rPr lang="en-US" altLang="ko-KR" sz="1100"/>
            </a:br>
            <a:r>
              <a:rPr lang="en-US" altLang="ko-KR" sz="1100"/>
              <a:t>- Quantity, sales, and profit are shown per item.</a:t>
            </a:r>
          </a:p>
          <a:p>
            <a:pPr marL="180975" indent="-180975">
              <a:buFont typeface="+mj-lt"/>
              <a:buAutoNum type="arabicPeriod"/>
            </a:pPr>
            <a:endParaRPr lang="en-US" altLang="ko-KR" sz="1100"/>
          </a:p>
          <a:p>
            <a:pPr marL="180975" indent="-180975">
              <a:buFont typeface="+mj-lt"/>
              <a:buAutoNum type="arabicPeriod"/>
            </a:pPr>
            <a:r>
              <a:rPr lang="en-US" altLang="ko-KR" sz="1100" b="1">
                <a:solidFill>
                  <a:schemeClr val="tx2"/>
                </a:solidFill>
              </a:rPr>
              <a:t>Sales Data Reference Standard</a:t>
            </a:r>
            <a:br>
              <a:rPr lang="en-US" altLang="ko-KR" sz="1100" b="1"/>
            </a:br>
            <a:r>
              <a:rPr lang="en-US" altLang="ko-KR" sz="1100"/>
              <a:t>- Based on SAP Billing.</a:t>
            </a:r>
            <a:br>
              <a:rPr lang="en-US" altLang="ko-KR" sz="1100"/>
            </a:br>
            <a:r>
              <a:rPr lang="en-US" altLang="ko-KR" sz="1100"/>
              <a:t>- Can be viewed by both Sold-To and Ship-To.</a:t>
            </a:r>
          </a:p>
        </p:txBody>
      </p:sp>
      <p:pic>
        <p:nvPicPr>
          <p:cNvPr id="14" name="그림 13">
            <a:extLst>
              <a:ext uri="{FF2B5EF4-FFF2-40B4-BE49-F238E27FC236}">
                <a16:creationId xmlns:a16="http://schemas.microsoft.com/office/drawing/2014/main" id="{122292DA-1616-81E1-860D-4C7040C6D772}"/>
              </a:ext>
            </a:extLst>
          </p:cNvPr>
          <p:cNvPicPr>
            <a:picLocks noChangeAspect="1"/>
          </p:cNvPicPr>
          <p:nvPr/>
        </p:nvPicPr>
        <p:blipFill>
          <a:blip r:embed="rId2"/>
          <a:stretch>
            <a:fillRect/>
          </a:stretch>
        </p:blipFill>
        <p:spPr>
          <a:xfrm>
            <a:off x="312549" y="1850032"/>
            <a:ext cx="6080612" cy="4598816"/>
          </a:xfrm>
          <a:prstGeom prst="rect">
            <a:avLst/>
          </a:prstGeom>
          <a:ln>
            <a:solidFill>
              <a:schemeClr val="tx1">
                <a:lumMod val="50000"/>
                <a:lumOff val="50000"/>
              </a:schemeClr>
            </a:solidFill>
          </a:ln>
        </p:spPr>
      </p:pic>
      <p:sp>
        <p:nvSpPr>
          <p:cNvPr id="2" name="제목 1">
            <a:extLst>
              <a:ext uri="{FF2B5EF4-FFF2-40B4-BE49-F238E27FC236}">
                <a16:creationId xmlns:a16="http://schemas.microsoft.com/office/drawing/2014/main" id="{CDF844BF-B5CB-4F9A-F2DB-A4CCA0ECA949}"/>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a:t>Step 01. Account Management</a:t>
            </a:r>
          </a:p>
        </p:txBody>
      </p:sp>
      <p:graphicFrame>
        <p:nvGraphicFramePr>
          <p:cNvPr id="17" name="표 16">
            <a:extLst>
              <a:ext uri="{FF2B5EF4-FFF2-40B4-BE49-F238E27FC236}">
                <a16:creationId xmlns:a16="http://schemas.microsoft.com/office/drawing/2014/main" id="{71B490FC-0338-F63F-7BDA-ADCF0136A6AC}"/>
              </a:ext>
            </a:extLst>
          </p:cNvPr>
          <p:cNvGraphicFramePr>
            <a:graphicFrameLocks noGrp="1"/>
          </p:cNvGraphicFramePr>
          <p:nvPr>
            <p:extLst>
              <p:ext uri="{D42A27DB-BD31-4B8C-83A1-F6EECF244321}">
                <p14:modId xmlns:p14="http://schemas.microsoft.com/office/powerpoint/2010/main" val="46202349"/>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01.01. Account View</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01.01.02 View detailed account information</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a:solidFill>
                            <a:schemeClr val="bg1"/>
                          </a:solidFill>
                        </a:rPr>
                        <a:t>Menu</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Account</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t>(Sales) (1/2)</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a:t>CRM App &gt; Account &gt; Account List &gt; Account Details View</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094A4224-5068-49A6-F207-CDFF97F67993}"/>
              </a:ext>
            </a:extLst>
          </p:cNvPr>
          <p:cNvSpPr/>
          <p:nvPr/>
        </p:nvSpPr>
        <p:spPr bwMode="auto">
          <a:xfrm>
            <a:off x="245535"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0" name="화살표: 오각형 66">
            <a:extLst>
              <a:ext uri="{FF2B5EF4-FFF2-40B4-BE49-F238E27FC236}">
                <a16:creationId xmlns:a16="http://schemas.microsoft.com/office/drawing/2014/main" id="{61AFE742-215B-D08B-8485-4A4F90DD028D}"/>
              </a:ext>
            </a:extLst>
          </p:cNvPr>
          <p:cNvSpPr/>
          <p:nvPr/>
        </p:nvSpPr>
        <p:spPr bwMode="gray">
          <a:xfrm>
            <a:off x="416562" y="2508026"/>
            <a:ext cx="2880254" cy="2520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1" name="타원 10">
            <a:extLst>
              <a:ext uri="{FF2B5EF4-FFF2-40B4-BE49-F238E27FC236}">
                <a16:creationId xmlns:a16="http://schemas.microsoft.com/office/drawing/2014/main" id="{CF848200-06D8-63E3-D380-22504B74E084}"/>
              </a:ext>
            </a:extLst>
          </p:cNvPr>
          <p:cNvSpPr/>
          <p:nvPr/>
        </p:nvSpPr>
        <p:spPr bwMode="auto">
          <a:xfrm>
            <a:off x="164562" y="2508026"/>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1</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2" name="화살표: 오각형 66">
            <a:extLst>
              <a:ext uri="{FF2B5EF4-FFF2-40B4-BE49-F238E27FC236}">
                <a16:creationId xmlns:a16="http://schemas.microsoft.com/office/drawing/2014/main" id="{78C4F450-BF58-BB8F-1C41-CB3C7FA92552}"/>
              </a:ext>
            </a:extLst>
          </p:cNvPr>
          <p:cNvSpPr/>
          <p:nvPr/>
        </p:nvSpPr>
        <p:spPr bwMode="gray">
          <a:xfrm>
            <a:off x="2322864" y="2667897"/>
            <a:ext cx="685920" cy="216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3" name="타원 12">
            <a:extLst>
              <a:ext uri="{FF2B5EF4-FFF2-40B4-BE49-F238E27FC236}">
                <a16:creationId xmlns:a16="http://schemas.microsoft.com/office/drawing/2014/main" id="{B56CA5E5-5074-BAD4-FB52-3BC29E01091B}"/>
              </a:ext>
            </a:extLst>
          </p:cNvPr>
          <p:cNvSpPr/>
          <p:nvPr/>
        </p:nvSpPr>
        <p:spPr bwMode="auto">
          <a:xfrm>
            <a:off x="2061632" y="263189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2</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5" name="화살표: 오각형 66">
            <a:extLst>
              <a:ext uri="{FF2B5EF4-FFF2-40B4-BE49-F238E27FC236}">
                <a16:creationId xmlns:a16="http://schemas.microsoft.com/office/drawing/2014/main" id="{1C0448C4-4633-C8A2-06CE-425E161C3288}"/>
              </a:ext>
            </a:extLst>
          </p:cNvPr>
          <p:cNvSpPr/>
          <p:nvPr/>
        </p:nvSpPr>
        <p:spPr bwMode="gray">
          <a:xfrm>
            <a:off x="2041495" y="3229302"/>
            <a:ext cx="972000" cy="180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6" name="타원 15">
            <a:extLst>
              <a:ext uri="{FF2B5EF4-FFF2-40B4-BE49-F238E27FC236}">
                <a16:creationId xmlns:a16="http://schemas.microsoft.com/office/drawing/2014/main" id="{FE24071F-CA48-C514-6F03-75AB3522BAC3}"/>
              </a:ext>
            </a:extLst>
          </p:cNvPr>
          <p:cNvSpPr/>
          <p:nvPr/>
        </p:nvSpPr>
        <p:spPr bwMode="auto">
          <a:xfrm>
            <a:off x="1788329" y="317700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3</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1" name="화살표: 오각형 66">
            <a:extLst>
              <a:ext uri="{FF2B5EF4-FFF2-40B4-BE49-F238E27FC236}">
                <a16:creationId xmlns:a16="http://schemas.microsoft.com/office/drawing/2014/main" id="{F1FFC145-5742-CB32-24EE-85A109662030}"/>
              </a:ext>
            </a:extLst>
          </p:cNvPr>
          <p:cNvSpPr/>
          <p:nvPr/>
        </p:nvSpPr>
        <p:spPr bwMode="gray">
          <a:xfrm>
            <a:off x="416562" y="5150902"/>
            <a:ext cx="2880254" cy="1158417"/>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2" name="타원 21">
            <a:extLst>
              <a:ext uri="{FF2B5EF4-FFF2-40B4-BE49-F238E27FC236}">
                <a16:creationId xmlns:a16="http://schemas.microsoft.com/office/drawing/2014/main" id="{3315F0CB-DCE1-2B9B-0D93-82B7EC910FEF}"/>
              </a:ext>
            </a:extLst>
          </p:cNvPr>
          <p:cNvSpPr/>
          <p:nvPr/>
        </p:nvSpPr>
        <p:spPr bwMode="auto">
          <a:xfrm>
            <a:off x="164562" y="5150902"/>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4</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5" name="화살표: 오각형 66">
            <a:extLst>
              <a:ext uri="{FF2B5EF4-FFF2-40B4-BE49-F238E27FC236}">
                <a16:creationId xmlns:a16="http://schemas.microsoft.com/office/drawing/2014/main" id="{A9B93394-F673-CBF0-0197-C4AA424B5B73}"/>
              </a:ext>
            </a:extLst>
          </p:cNvPr>
          <p:cNvSpPr/>
          <p:nvPr/>
        </p:nvSpPr>
        <p:spPr bwMode="gray">
          <a:xfrm>
            <a:off x="416562" y="2291016"/>
            <a:ext cx="1152000" cy="211413"/>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6" name="타원 25">
            <a:extLst>
              <a:ext uri="{FF2B5EF4-FFF2-40B4-BE49-F238E27FC236}">
                <a16:creationId xmlns:a16="http://schemas.microsoft.com/office/drawing/2014/main" id="{5C54753C-E5D1-3207-1B23-99F043617198}"/>
              </a:ext>
            </a:extLst>
          </p:cNvPr>
          <p:cNvSpPr/>
          <p:nvPr/>
        </p:nvSpPr>
        <p:spPr bwMode="auto">
          <a:xfrm>
            <a:off x="394677" y="2033419"/>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5</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1017241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FB84F5-18C0-2BC5-2F99-6EE208D39FED}"/>
            </a:ext>
          </a:extLst>
        </p:cNvPr>
        <p:cNvGrpSpPr/>
        <p:nvPr/>
      </p:nvGrpSpPr>
      <p:grpSpPr>
        <a:xfrm>
          <a:off x="0" y="0"/>
          <a:ext cx="0" cy="0"/>
          <a:chOff x="0" y="0"/>
          <a:chExt cx="0" cy="0"/>
        </a:xfrm>
      </p:grpSpPr>
      <p:sp>
        <p:nvSpPr>
          <p:cNvPr id="8" name="직사각형 7">
            <a:extLst>
              <a:ext uri="{FF2B5EF4-FFF2-40B4-BE49-F238E27FC236}">
                <a16:creationId xmlns:a16="http://schemas.microsoft.com/office/drawing/2014/main" id="{4101CD4A-89B5-FCAA-FBCD-205586D7D59F}"/>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0" bIns="45720" numCol="1" rtlCol="0" anchor="t" anchorCtr="0" compatLnSpc="1">
            <a:prstTxWarp prst="textNoShape">
              <a:avLst/>
            </a:prstTxWarp>
          </a:bodyPr>
          <a:lstStyle/>
          <a:p>
            <a:pPr marL="180975" indent="-180975">
              <a:buFont typeface="+mj-lt"/>
              <a:buAutoNum type="arabicPeriod"/>
            </a:pPr>
            <a:r>
              <a:rPr lang="en-US" altLang="ko-KR" sz="1100" b="1">
                <a:solidFill>
                  <a:schemeClr val="tx2"/>
                </a:solidFill>
              </a:rPr>
              <a:t>Contract/Project Management Section</a:t>
            </a:r>
            <a:br>
              <a:rPr lang="en-US" altLang="ko-KR" sz="1100" b="1"/>
            </a:br>
            <a:r>
              <a:rPr lang="en-US" altLang="ko-KR" sz="1100" b="1"/>
              <a:t>- </a:t>
            </a:r>
            <a:r>
              <a:rPr lang="en-US" altLang="ko-KR" sz="1100"/>
              <a:t>To be filled out when there is a long-term contract or project-based transaction with the customer</a:t>
            </a:r>
            <a:br>
              <a:rPr lang="en-US" altLang="ko-KR" sz="1100"/>
            </a:br>
            <a:r>
              <a:rPr lang="en-US" altLang="ko-KR" sz="1100"/>
              <a:t>- Can only be modified or deleted if created by your own organization</a:t>
            </a:r>
            <a:br>
              <a:rPr lang="en-US" altLang="ko-KR" sz="1100"/>
            </a:br>
            <a:r>
              <a:rPr lang="en-US" altLang="ko-KR" sz="1100"/>
              <a:t>- Duplicate registration with the same contract/project name is not allowed</a:t>
            </a:r>
            <a:br>
              <a:rPr lang="en-US" altLang="ko-KR" sz="1100"/>
            </a:br>
            <a:r>
              <a:rPr lang="en-US" altLang="ko-KR" sz="1100"/>
              <a:t>- Can be created regardless of the customer’s managing organization and can be mapped to order(Only Steel Division) information</a:t>
            </a:r>
          </a:p>
        </p:txBody>
      </p:sp>
      <p:pic>
        <p:nvPicPr>
          <p:cNvPr id="12" name="그림 11">
            <a:extLst>
              <a:ext uri="{FF2B5EF4-FFF2-40B4-BE49-F238E27FC236}">
                <a16:creationId xmlns:a16="http://schemas.microsoft.com/office/drawing/2014/main" id="{3EFBB1E0-7D8A-6F35-0B6C-50CD50336821}"/>
              </a:ext>
            </a:extLst>
          </p:cNvPr>
          <p:cNvPicPr>
            <a:picLocks noChangeAspect="1"/>
          </p:cNvPicPr>
          <p:nvPr/>
        </p:nvPicPr>
        <p:blipFill>
          <a:blip r:embed="rId2"/>
          <a:stretch>
            <a:fillRect/>
          </a:stretch>
        </p:blipFill>
        <p:spPr>
          <a:xfrm>
            <a:off x="353554" y="1880828"/>
            <a:ext cx="6228442" cy="4504795"/>
          </a:xfrm>
          <a:prstGeom prst="rect">
            <a:avLst/>
          </a:prstGeom>
          <a:ln>
            <a:solidFill>
              <a:schemeClr val="tx1">
                <a:lumMod val="50000"/>
                <a:lumOff val="50000"/>
              </a:schemeClr>
            </a:solidFill>
          </a:ln>
        </p:spPr>
      </p:pic>
      <p:sp>
        <p:nvSpPr>
          <p:cNvPr id="2" name="제목 1">
            <a:extLst>
              <a:ext uri="{FF2B5EF4-FFF2-40B4-BE49-F238E27FC236}">
                <a16:creationId xmlns:a16="http://schemas.microsoft.com/office/drawing/2014/main" id="{0C603BF0-4959-E12B-11AA-00AA5AAF1237}"/>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a:t>Step 01. Account Management</a:t>
            </a:r>
          </a:p>
        </p:txBody>
      </p:sp>
      <p:graphicFrame>
        <p:nvGraphicFramePr>
          <p:cNvPr id="17" name="표 16">
            <a:extLst>
              <a:ext uri="{FF2B5EF4-FFF2-40B4-BE49-F238E27FC236}">
                <a16:creationId xmlns:a16="http://schemas.microsoft.com/office/drawing/2014/main" id="{1E464BB9-34EC-5A19-05AE-3C4FE2A1BAC1}"/>
              </a:ext>
            </a:extLst>
          </p:cNvPr>
          <p:cNvGraphicFramePr>
            <a:graphicFrameLocks noGrp="1"/>
          </p:cNvGraphicFramePr>
          <p:nvPr>
            <p:extLst>
              <p:ext uri="{D42A27DB-BD31-4B8C-83A1-F6EECF244321}">
                <p14:modId xmlns:p14="http://schemas.microsoft.com/office/powerpoint/2010/main" val="4136813528"/>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01.01. Account View</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01.01.02 View detailed account information</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a:solidFill>
                            <a:schemeClr val="bg1"/>
                          </a:solidFill>
                        </a:rPr>
                        <a:t>Menu</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Account</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a:t>(Project)</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a:t>CRM App &gt; Account &gt; Account List &gt; Account Details View</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5C63E71C-DABD-C022-D6BB-6CF4BA1E344F}"/>
              </a:ext>
            </a:extLst>
          </p:cNvPr>
          <p:cNvSpPr/>
          <p:nvPr/>
        </p:nvSpPr>
        <p:spPr bwMode="auto">
          <a:xfrm>
            <a:off x="245535"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4" name="화살표: 오각형 66">
            <a:extLst>
              <a:ext uri="{FF2B5EF4-FFF2-40B4-BE49-F238E27FC236}">
                <a16:creationId xmlns:a16="http://schemas.microsoft.com/office/drawing/2014/main" id="{A823F0D9-E0B1-DEDD-E8C2-3D1849B72EC7}"/>
              </a:ext>
            </a:extLst>
          </p:cNvPr>
          <p:cNvSpPr/>
          <p:nvPr/>
        </p:nvSpPr>
        <p:spPr bwMode="gray">
          <a:xfrm>
            <a:off x="488504" y="2240868"/>
            <a:ext cx="2916324" cy="147616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7" name="타원 6">
            <a:extLst>
              <a:ext uri="{FF2B5EF4-FFF2-40B4-BE49-F238E27FC236}">
                <a16:creationId xmlns:a16="http://schemas.microsoft.com/office/drawing/2014/main" id="{26722B03-A23D-D5AC-F0F2-A5AEAB59799A}"/>
              </a:ext>
            </a:extLst>
          </p:cNvPr>
          <p:cNvSpPr/>
          <p:nvPr/>
        </p:nvSpPr>
        <p:spPr bwMode="auto">
          <a:xfrm>
            <a:off x="466619" y="1983271"/>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1</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2883760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FBE5A-4445-06D1-DD5F-D1196362F592}"/>
            </a:ext>
          </a:extLst>
        </p:cNvPr>
        <p:cNvGrpSpPr/>
        <p:nvPr/>
      </p:nvGrpSpPr>
      <p:grpSpPr>
        <a:xfrm>
          <a:off x="0" y="0"/>
          <a:ext cx="0" cy="0"/>
          <a:chOff x="0" y="0"/>
          <a:chExt cx="0" cy="0"/>
        </a:xfrm>
      </p:grpSpPr>
      <p:sp>
        <p:nvSpPr>
          <p:cNvPr id="15" name="직사각형 14">
            <a:extLst>
              <a:ext uri="{FF2B5EF4-FFF2-40B4-BE49-F238E27FC236}">
                <a16:creationId xmlns:a16="http://schemas.microsoft.com/office/drawing/2014/main" id="{E90F195B-6826-B973-00D6-CFACA5DBD8CB}"/>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0" bIns="45720" numCol="1" rtlCol="0" anchor="t" anchorCtr="0" compatLnSpc="1">
            <a:prstTxWarp prst="textNoShape">
              <a:avLst/>
            </a:prstTxWarp>
          </a:bodyPr>
          <a:lstStyle/>
          <a:p>
            <a:pPr marL="180975" indent="-180975">
              <a:buFont typeface="+mj-lt"/>
              <a:buAutoNum type="arabicPeriod"/>
            </a:pPr>
            <a:r>
              <a:rPr lang="en-US" altLang="ko-KR" sz="1100" b="1">
                <a:solidFill>
                  <a:schemeClr val="tx2"/>
                </a:solidFill>
              </a:rPr>
              <a:t>Click “New Event”</a:t>
            </a:r>
            <a:br>
              <a:rPr lang="en-US" altLang="ko-KR" sz="1100" b="1">
                <a:solidFill>
                  <a:schemeClr val="tx2"/>
                </a:solidFill>
              </a:rPr>
            </a:br>
            <a:r>
              <a:rPr lang="en-US" altLang="ko-KR" sz="1100"/>
              <a:t> - Allows you to create a schedule related to the account.</a:t>
            </a:r>
          </a:p>
          <a:p>
            <a:pPr marL="180975" indent="-180975">
              <a:buFont typeface="+mj-lt"/>
              <a:buAutoNum type="arabicPeriod"/>
            </a:pPr>
            <a:endParaRPr lang="en-US" altLang="ko-KR" sz="1100"/>
          </a:p>
          <a:p>
            <a:pPr marL="180975" indent="-180975">
              <a:buFont typeface="+mj-lt"/>
              <a:buAutoNum type="arabicPeriod"/>
            </a:pPr>
            <a:r>
              <a:rPr lang="en-US" altLang="ko-KR" sz="1100" b="1">
                <a:solidFill>
                  <a:schemeClr val="tx2"/>
                </a:solidFill>
              </a:rPr>
              <a:t>Click “New Task”</a:t>
            </a:r>
            <a:br>
              <a:rPr lang="en-US" altLang="ko-KR" sz="1100" b="1">
                <a:solidFill>
                  <a:schemeClr val="tx2"/>
                </a:solidFill>
              </a:rPr>
            </a:br>
            <a:r>
              <a:rPr lang="en-US" altLang="ko-KR" sz="1100"/>
              <a:t>- Allows you to create a to-do item related to the account.</a:t>
            </a:r>
          </a:p>
          <a:p>
            <a:pPr marL="180975" indent="-180975">
              <a:buFont typeface="+mj-lt"/>
              <a:buAutoNum type="arabicPeriod"/>
            </a:pPr>
            <a:endParaRPr lang="en-US" altLang="ko-KR" sz="1100"/>
          </a:p>
          <a:p>
            <a:pPr marL="180975" indent="-180975">
              <a:buFont typeface="+mj-lt"/>
              <a:buAutoNum type="arabicPeriod"/>
            </a:pPr>
            <a:r>
              <a:rPr lang="en-US" altLang="ko-KR" sz="1100" b="1">
                <a:solidFill>
                  <a:schemeClr val="tx2"/>
                </a:solidFill>
              </a:rPr>
              <a:t>Timeline History Section</a:t>
            </a:r>
            <a:br>
              <a:rPr lang="en-US" altLang="ko-KR" sz="1100" b="1">
                <a:solidFill>
                  <a:schemeClr val="tx2"/>
                </a:solidFill>
              </a:rPr>
            </a:br>
            <a:r>
              <a:rPr lang="en-US" altLang="ko-KR" sz="1100"/>
              <a:t>- Includes a TO-DO List area showing registered tasks and upcoming events,</a:t>
            </a:r>
            <a:br>
              <a:rPr lang="en-US" altLang="ko-KR" sz="1100"/>
            </a:br>
            <a:r>
              <a:rPr lang="en-US" altLang="ko-KR" sz="1100"/>
              <a:t>and a History area showing past events.</a:t>
            </a:r>
          </a:p>
        </p:txBody>
      </p:sp>
      <p:pic>
        <p:nvPicPr>
          <p:cNvPr id="16" name="그림 15">
            <a:extLst>
              <a:ext uri="{FF2B5EF4-FFF2-40B4-BE49-F238E27FC236}">
                <a16:creationId xmlns:a16="http://schemas.microsoft.com/office/drawing/2014/main" id="{BAC3C9CA-1918-AC49-2E37-17A2AA81B7FA}"/>
              </a:ext>
            </a:extLst>
          </p:cNvPr>
          <p:cNvPicPr>
            <a:picLocks noChangeAspect="1"/>
          </p:cNvPicPr>
          <p:nvPr/>
        </p:nvPicPr>
        <p:blipFill>
          <a:blip r:embed="rId2"/>
          <a:stretch>
            <a:fillRect/>
          </a:stretch>
        </p:blipFill>
        <p:spPr>
          <a:xfrm>
            <a:off x="353554" y="1880828"/>
            <a:ext cx="6228442" cy="4504795"/>
          </a:xfrm>
          <a:prstGeom prst="rect">
            <a:avLst/>
          </a:prstGeom>
          <a:ln>
            <a:solidFill>
              <a:schemeClr val="tx1">
                <a:lumMod val="50000"/>
                <a:lumOff val="50000"/>
              </a:schemeClr>
            </a:solidFill>
          </a:ln>
        </p:spPr>
      </p:pic>
      <p:sp>
        <p:nvSpPr>
          <p:cNvPr id="2" name="제목 1">
            <a:extLst>
              <a:ext uri="{FF2B5EF4-FFF2-40B4-BE49-F238E27FC236}">
                <a16:creationId xmlns:a16="http://schemas.microsoft.com/office/drawing/2014/main" id="{81E3F3AA-0357-DBBA-80BD-B3BB2574886E}"/>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a:t>Step 01. Account Management</a:t>
            </a:r>
          </a:p>
        </p:txBody>
      </p:sp>
      <p:graphicFrame>
        <p:nvGraphicFramePr>
          <p:cNvPr id="17" name="표 16">
            <a:extLst>
              <a:ext uri="{FF2B5EF4-FFF2-40B4-BE49-F238E27FC236}">
                <a16:creationId xmlns:a16="http://schemas.microsoft.com/office/drawing/2014/main" id="{96339564-017B-5577-470B-00CA5D350053}"/>
              </a:ext>
            </a:extLst>
          </p:cNvPr>
          <p:cNvGraphicFramePr>
            <a:graphicFrameLocks noGrp="1"/>
          </p:cNvGraphicFramePr>
          <p:nvPr>
            <p:extLst>
              <p:ext uri="{D42A27DB-BD31-4B8C-83A1-F6EECF244321}">
                <p14:modId xmlns:p14="http://schemas.microsoft.com/office/powerpoint/2010/main" val="1341206590"/>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01.01. Account View</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01.01.02 View detailed account information</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a:solidFill>
                            <a:schemeClr val="bg1"/>
                          </a:solidFill>
                        </a:rPr>
                        <a:t>Menu</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Account</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a:t>(Timeline)</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a:t>CRM App &gt; Account &gt; Account List &gt; Account Details View</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080C5EB6-6BA7-8562-B1B9-BC3096B71993}"/>
              </a:ext>
            </a:extLst>
          </p:cNvPr>
          <p:cNvSpPr/>
          <p:nvPr/>
        </p:nvSpPr>
        <p:spPr bwMode="auto">
          <a:xfrm>
            <a:off x="245535"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7" name="화살표: 오각형 66">
            <a:extLst>
              <a:ext uri="{FF2B5EF4-FFF2-40B4-BE49-F238E27FC236}">
                <a16:creationId xmlns:a16="http://schemas.microsoft.com/office/drawing/2014/main" id="{5826D0CB-4FAE-5BB5-CEB8-6C358FDF0265}"/>
              </a:ext>
            </a:extLst>
          </p:cNvPr>
          <p:cNvSpPr/>
          <p:nvPr/>
        </p:nvSpPr>
        <p:spPr bwMode="gray">
          <a:xfrm>
            <a:off x="3666238" y="2292325"/>
            <a:ext cx="1008000" cy="180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8" name="타원 7">
            <a:extLst>
              <a:ext uri="{FF2B5EF4-FFF2-40B4-BE49-F238E27FC236}">
                <a16:creationId xmlns:a16="http://schemas.microsoft.com/office/drawing/2014/main" id="{74484772-F4AC-A913-359D-CC67DE38D499}"/>
              </a:ext>
            </a:extLst>
          </p:cNvPr>
          <p:cNvSpPr/>
          <p:nvPr/>
        </p:nvSpPr>
        <p:spPr bwMode="auto">
          <a:xfrm>
            <a:off x="3644353" y="2034728"/>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1</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9" name="화살표: 오각형 66">
            <a:extLst>
              <a:ext uri="{FF2B5EF4-FFF2-40B4-BE49-F238E27FC236}">
                <a16:creationId xmlns:a16="http://schemas.microsoft.com/office/drawing/2014/main" id="{719D8592-C5A3-EA37-2C52-ABAB419F8139}"/>
              </a:ext>
            </a:extLst>
          </p:cNvPr>
          <p:cNvSpPr/>
          <p:nvPr/>
        </p:nvSpPr>
        <p:spPr bwMode="gray">
          <a:xfrm>
            <a:off x="4729848" y="2292325"/>
            <a:ext cx="972000" cy="180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0" name="타원 9">
            <a:extLst>
              <a:ext uri="{FF2B5EF4-FFF2-40B4-BE49-F238E27FC236}">
                <a16:creationId xmlns:a16="http://schemas.microsoft.com/office/drawing/2014/main" id="{88F4CC36-68D0-07ED-6F8F-86970E0D7F74}"/>
              </a:ext>
            </a:extLst>
          </p:cNvPr>
          <p:cNvSpPr/>
          <p:nvPr/>
        </p:nvSpPr>
        <p:spPr bwMode="auto">
          <a:xfrm>
            <a:off x="4737513" y="2034728"/>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2</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1" name="화살표: 오각형 66">
            <a:extLst>
              <a:ext uri="{FF2B5EF4-FFF2-40B4-BE49-F238E27FC236}">
                <a16:creationId xmlns:a16="http://schemas.microsoft.com/office/drawing/2014/main" id="{7743AE6F-D038-1721-8648-42CDBAFC77E7}"/>
              </a:ext>
            </a:extLst>
          </p:cNvPr>
          <p:cNvSpPr/>
          <p:nvPr/>
        </p:nvSpPr>
        <p:spPr bwMode="gray">
          <a:xfrm>
            <a:off x="3476836" y="2816931"/>
            <a:ext cx="3062987" cy="3568691"/>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2" name="타원 11">
            <a:extLst>
              <a:ext uri="{FF2B5EF4-FFF2-40B4-BE49-F238E27FC236}">
                <a16:creationId xmlns:a16="http://schemas.microsoft.com/office/drawing/2014/main" id="{BB2A66FB-C38A-94B7-3759-BC80F5054E42}"/>
              </a:ext>
            </a:extLst>
          </p:cNvPr>
          <p:cNvSpPr/>
          <p:nvPr/>
        </p:nvSpPr>
        <p:spPr bwMode="auto">
          <a:xfrm>
            <a:off x="3475670" y="2564932"/>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3</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3" name="직사각형 12">
            <a:extLst>
              <a:ext uri="{FF2B5EF4-FFF2-40B4-BE49-F238E27FC236}">
                <a16:creationId xmlns:a16="http://schemas.microsoft.com/office/drawing/2014/main" id="{1BE27B8D-C374-F9DF-2649-9D6673340F01}"/>
              </a:ext>
            </a:extLst>
          </p:cNvPr>
          <p:cNvSpPr/>
          <p:nvPr/>
        </p:nvSpPr>
        <p:spPr bwMode="auto">
          <a:xfrm>
            <a:off x="3918917" y="4519697"/>
            <a:ext cx="2520279" cy="1753620"/>
          </a:xfrm>
          <a:prstGeom prst="rect">
            <a:avLst/>
          </a:prstGeom>
          <a:solidFill>
            <a:srgbClr val="D8D8DA">
              <a:alpha val="40000"/>
            </a:srgbClr>
          </a:solidFill>
          <a:ln>
            <a:no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400" b="1">
                <a:solidFill>
                  <a:schemeClr val="tx2"/>
                </a:solidFill>
                <a:cs typeface="Arial" panose="020B0604020202020204" pitchFamily="34" charset="0"/>
              </a:rPr>
              <a:t>Timeline history</a:t>
            </a:r>
            <a:endParaRPr kumimoji="1" lang="ko-KR" altLang="en-US" sz="1400" b="1" i="0" u="none" strike="noStrike" cap="none" normalizeH="0" baseline="0">
              <a:ln>
                <a:noFill/>
              </a:ln>
              <a:solidFill>
                <a:schemeClr val="tx2"/>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4" name="직사각형 13">
            <a:extLst>
              <a:ext uri="{FF2B5EF4-FFF2-40B4-BE49-F238E27FC236}">
                <a16:creationId xmlns:a16="http://schemas.microsoft.com/office/drawing/2014/main" id="{B1F1B383-9B7A-1891-B0CC-1D2497F94FEC}"/>
              </a:ext>
            </a:extLst>
          </p:cNvPr>
          <p:cNvSpPr/>
          <p:nvPr/>
        </p:nvSpPr>
        <p:spPr bwMode="auto">
          <a:xfrm>
            <a:off x="3908884" y="3176972"/>
            <a:ext cx="2520279" cy="686522"/>
          </a:xfrm>
          <a:prstGeom prst="rect">
            <a:avLst/>
          </a:prstGeom>
          <a:solidFill>
            <a:srgbClr val="D8D8DA">
              <a:alpha val="40000"/>
            </a:srgbClr>
          </a:solidFill>
          <a:ln>
            <a:no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400" b="1" i="0" u="none" strike="noStrike" cap="none" normalizeH="0" baseline="0">
                <a:ln>
                  <a:noFill/>
                </a:ln>
                <a:solidFill>
                  <a:schemeClr val="tx2"/>
                </a:solidFill>
                <a:effectLst/>
                <a:latin typeface="Arial" panose="020B0604020202020204" pitchFamily="34" charset="0"/>
                <a:ea typeface="맑은 고딕" panose="020B0503020000020004" pitchFamily="50" charset="-127"/>
                <a:cs typeface="Arial" panose="020B0604020202020204" pitchFamily="34" charset="0"/>
              </a:rPr>
              <a:t>TO-DO List</a:t>
            </a:r>
            <a:endParaRPr kumimoji="1" lang="ko-KR" altLang="en-US" sz="1400" b="1" i="0" u="none" strike="noStrike" cap="none" normalizeH="0" baseline="0">
              <a:ln>
                <a:noFill/>
              </a:ln>
              <a:solidFill>
                <a:schemeClr val="tx2"/>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3346327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52FA8-FB8B-0E2D-558C-EBF3BA5EAF0F}"/>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D7E817CB-849F-330C-BD4D-DEAD3DF8EE29}"/>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0" bIns="45720" numCol="1" rtlCol="0" anchor="t" anchorCtr="0" compatLnSpc="1">
            <a:prstTxWarp prst="textNoShape">
              <a:avLst/>
            </a:prstTxWarp>
          </a:bodyPr>
          <a:lstStyle/>
          <a:p>
            <a:pPr marL="180975" indent="-180975">
              <a:buFont typeface="+mj-lt"/>
              <a:buAutoNum type="arabicPeriod"/>
            </a:pPr>
            <a:r>
              <a:rPr lang="en-US" altLang="ko-KR" sz="1100" b="1">
                <a:solidFill>
                  <a:schemeClr val="tx2"/>
                </a:solidFill>
              </a:rPr>
              <a:t>Post Creation Section</a:t>
            </a:r>
            <a:br>
              <a:rPr lang="en-US" altLang="ko-KR" sz="1100" b="1">
                <a:solidFill>
                  <a:schemeClr val="tx2"/>
                </a:solidFill>
              </a:rPr>
            </a:br>
            <a:r>
              <a:rPr lang="en-US" altLang="ko-KR" sz="1100"/>
              <a:t>- Allows users to write work-related posts or questions based on the account.</a:t>
            </a:r>
            <a:br>
              <a:rPr lang="en-US" altLang="ko-KR" sz="1100"/>
            </a:br>
            <a:r>
              <a:rPr lang="en-US" altLang="ko-KR" sz="1100"/>
              <a:t>- All created posts are visible to everyone.</a:t>
            </a:r>
            <a:br>
              <a:rPr lang="en-US" altLang="ko-KR" sz="1100"/>
            </a:br>
            <a:endParaRPr lang="en-US" altLang="ko-KR" sz="1100"/>
          </a:p>
          <a:p>
            <a:pPr marL="180975" indent="-180975">
              <a:buFont typeface="+mj-lt"/>
              <a:buAutoNum type="arabicPeriod"/>
            </a:pPr>
            <a:r>
              <a:rPr lang="en-US" altLang="ko-KR" sz="1100" b="1">
                <a:solidFill>
                  <a:schemeClr val="tx2"/>
                </a:solidFill>
              </a:rPr>
              <a:t>Sorting and Searching Created Posts</a:t>
            </a:r>
            <a:br>
              <a:rPr lang="en-US" altLang="ko-KR" sz="1100" b="1">
                <a:solidFill>
                  <a:schemeClr val="tx2"/>
                </a:solidFill>
              </a:rPr>
            </a:br>
            <a:r>
              <a:rPr lang="en-US" altLang="ko-KR" sz="1100"/>
              <a:t>- Posts can be sorted and searched.</a:t>
            </a:r>
            <a:br>
              <a:rPr lang="en-US" altLang="ko-KR" sz="1100"/>
            </a:br>
            <a:endParaRPr lang="en-US" altLang="ko-KR" sz="1100"/>
          </a:p>
          <a:p>
            <a:pPr marL="180975" indent="-180975">
              <a:buFont typeface="+mj-lt"/>
              <a:buAutoNum type="arabicPeriod"/>
            </a:pPr>
            <a:r>
              <a:rPr lang="en-US" altLang="ko-KR" sz="1100" b="1">
                <a:solidFill>
                  <a:schemeClr val="tx2"/>
                </a:solidFill>
              </a:rPr>
              <a:t>Created Posts</a:t>
            </a:r>
            <a:br>
              <a:rPr lang="en-US" altLang="ko-KR" sz="1100" b="1">
                <a:solidFill>
                  <a:schemeClr val="tx2"/>
                </a:solidFill>
              </a:rPr>
            </a:br>
            <a:r>
              <a:rPr lang="en-US" altLang="ko-KR" sz="1100"/>
              <a:t>- Posts are displayed in reverse chronological order by default, and all posts allow comments.</a:t>
            </a:r>
          </a:p>
          <a:p>
            <a:pPr marL="180975" indent="-180975">
              <a:buFont typeface="+mj-lt"/>
              <a:buAutoNum type="arabicPeriod"/>
            </a:pPr>
            <a:endParaRPr lang="en-US" altLang="ko-KR" sz="1100"/>
          </a:p>
          <a:p>
            <a:pPr marL="180975" indent="-180975">
              <a:buFont typeface="+mj-lt"/>
              <a:buAutoNum type="arabicPeriod"/>
            </a:pPr>
            <a:r>
              <a:rPr lang="en-US" altLang="ko-KR" sz="1100" b="1">
                <a:solidFill>
                  <a:schemeClr val="tx2"/>
                </a:solidFill>
              </a:rPr>
              <a:t>Created Events/Tasks</a:t>
            </a:r>
            <a:br>
              <a:rPr lang="en-US" altLang="ko-KR" sz="1100" b="1">
                <a:solidFill>
                  <a:schemeClr val="tx2"/>
                </a:solidFill>
              </a:rPr>
            </a:br>
            <a:r>
              <a:rPr lang="en-US" altLang="ko-KR" sz="1100"/>
              <a:t>- When an event or task is created, it appears in the chatter feed similar to a post, and comments can be added.</a:t>
            </a:r>
          </a:p>
        </p:txBody>
      </p:sp>
      <p:pic>
        <p:nvPicPr>
          <p:cNvPr id="7" name="그림 6">
            <a:extLst>
              <a:ext uri="{FF2B5EF4-FFF2-40B4-BE49-F238E27FC236}">
                <a16:creationId xmlns:a16="http://schemas.microsoft.com/office/drawing/2014/main" id="{6054DEE9-EA9D-C9DD-2B8F-4992A4A8E86F}"/>
              </a:ext>
            </a:extLst>
          </p:cNvPr>
          <p:cNvPicPr>
            <a:picLocks noChangeAspect="1"/>
          </p:cNvPicPr>
          <p:nvPr/>
        </p:nvPicPr>
        <p:blipFill>
          <a:blip r:embed="rId2"/>
          <a:stretch>
            <a:fillRect/>
          </a:stretch>
        </p:blipFill>
        <p:spPr>
          <a:xfrm>
            <a:off x="282588" y="1844676"/>
            <a:ext cx="6294288" cy="4593818"/>
          </a:xfrm>
          <a:prstGeom prst="rect">
            <a:avLst/>
          </a:prstGeom>
          <a:ln>
            <a:solidFill>
              <a:schemeClr val="tx1">
                <a:lumMod val="50000"/>
                <a:lumOff val="50000"/>
              </a:schemeClr>
            </a:solidFill>
          </a:ln>
        </p:spPr>
      </p:pic>
      <p:sp>
        <p:nvSpPr>
          <p:cNvPr id="2" name="제목 1">
            <a:extLst>
              <a:ext uri="{FF2B5EF4-FFF2-40B4-BE49-F238E27FC236}">
                <a16:creationId xmlns:a16="http://schemas.microsoft.com/office/drawing/2014/main" id="{78403504-F576-5949-8A53-606D6713BCF2}"/>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a:t>Step 01. Account Management</a:t>
            </a:r>
          </a:p>
        </p:txBody>
      </p:sp>
      <p:graphicFrame>
        <p:nvGraphicFramePr>
          <p:cNvPr id="17" name="표 16">
            <a:extLst>
              <a:ext uri="{FF2B5EF4-FFF2-40B4-BE49-F238E27FC236}">
                <a16:creationId xmlns:a16="http://schemas.microsoft.com/office/drawing/2014/main" id="{C07762EA-67D3-B4B1-6234-E76CE693608D}"/>
              </a:ext>
            </a:extLst>
          </p:cNvPr>
          <p:cNvGraphicFramePr>
            <a:graphicFrameLocks noGrp="1"/>
          </p:cNvGraphicFramePr>
          <p:nvPr>
            <p:extLst>
              <p:ext uri="{D42A27DB-BD31-4B8C-83A1-F6EECF244321}">
                <p14:modId xmlns:p14="http://schemas.microsoft.com/office/powerpoint/2010/main" val="2389597844"/>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01.01. Account View</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01.01.02 View detailed account information</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a:solidFill>
                            <a:schemeClr val="bg1"/>
                          </a:solidFill>
                        </a:rPr>
                        <a:t>Menu</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Account</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a:t>(Chatter)</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a:t>CRM App &gt; Account &gt; Account List &gt; Account Details View</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7B1C30F1-D3F4-70B8-745A-F7C04FD4E6B1}"/>
              </a:ext>
            </a:extLst>
          </p:cNvPr>
          <p:cNvSpPr/>
          <p:nvPr/>
        </p:nvSpPr>
        <p:spPr bwMode="auto">
          <a:xfrm>
            <a:off x="245535"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8" name="화살표: 오각형 66">
            <a:extLst>
              <a:ext uri="{FF2B5EF4-FFF2-40B4-BE49-F238E27FC236}">
                <a16:creationId xmlns:a16="http://schemas.microsoft.com/office/drawing/2014/main" id="{F70162AB-BE03-B114-496C-537645FA044E}"/>
              </a:ext>
            </a:extLst>
          </p:cNvPr>
          <p:cNvSpPr/>
          <p:nvPr/>
        </p:nvSpPr>
        <p:spPr bwMode="gray">
          <a:xfrm>
            <a:off x="3545304" y="2204864"/>
            <a:ext cx="2883859" cy="432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9" name="타원 8">
            <a:extLst>
              <a:ext uri="{FF2B5EF4-FFF2-40B4-BE49-F238E27FC236}">
                <a16:creationId xmlns:a16="http://schemas.microsoft.com/office/drawing/2014/main" id="{46DF055E-F94F-7DBC-5242-22E2394F7210}"/>
              </a:ext>
            </a:extLst>
          </p:cNvPr>
          <p:cNvSpPr/>
          <p:nvPr/>
        </p:nvSpPr>
        <p:spPr bwMode="auto">
          <a:xfrm>
            <a:off x="3285206" y="2204864"/>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1</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2" name="화살표: 오각형 66">
            <a:extLst>
              <a:ext uri="{FF2B5EF4-FFF2-40B4-BE49-F238E27FC236}">
                <a16:creationId xmlns:a16="http://schemas.microsoft.com/office/drawing/2014/main" id="{B0D483EE-9574-067D-A488-6A71B5151ECB}"/>
              </a:ext>
            </a:extLst>
          </p:cNvPr>
          <p:cNvSpPr/>
          <p:nvPr/>
        </p:nvSpPr>
        <p:spPr bwMode="gray">
          <a:xfrm>
            <a:off x="3545304" y="2684500"/>
            <a:ext cx="2883859" cy="360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3" name="타원 12">
            <a:extLst>
              <a:ext uri="{FF2B5EF4-FFF2-40B4-BE49-F238E27FC236}">
                <a16:creationId xmlns:a16="http://schemas.microsoft.com/office/drawing/2014/main" id="{7D945442-3032-ED8C-F7A7-70BC6A290ED0}"/>
              </a:ext>
            </a:extLst>
          </p:cNvPr>
          <p:cNvSpPr/>
          <p:nvPr/>
        </p:nvSpPr>
        <p:spPr bwMode="auto">
          <a:xfrm>
            <a:off x="3285206" y="2672916"/>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2</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5" name="화살표: 오각형 66">
            <a:extLst>
              <a:ext uri="{FF2B5EF4-FFF2-40B4-BE49-F238E27FC236}">
                <a16:creationId xmlns:a16="http://schemas.microsoft.com/office/drawing/2014/main" id="{2F0103B5-C3E8-1415-A0AE-58D98C0334D8}"/>
              </a:ext>
            </a:extLst>
          </p:cNvPr>
          <p:cNvSpPr/>
          <p:nvPr/>
        </p:nvSpPr>
        <p:spPr bwMode="gray">
          <a:xfrm>
            <a:off x="3545304" y="3032956"/>
            <a:ext cx="2883859" cy="780545"/>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6" name="화살표: 오각형 66">
            <a:extLst>
              <a:ext uri="{FF2B5EF4-FFF2-40B4-BE49-F238E27FC236}">
                <a16:creationId xmlns:a16="http://schemas.microsoft.com/office/drawing/2014/main" id="{D841815E-E668-4535-B2CF-D94A6ADFF9F2}"/>
              </a:ext>
            </a:extLst>
          </p:cNvPr>
          <p:cNvSpPr/>
          <p:nvPr/>
        </p:nvSpPr>
        <p:spPr bwMode="gray">
          <a:xfrm>
            <a:off x="3545304" y="3854488"/>
            <a:ext cx="2883859" cy="202278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8" name="타원 17">
            <a:extLst>
              <a:ext uri="{FF2B5EF4-FFF2-40B4-BE49-F238E27FC236}">
                <a16:creationId xmlns:a16="http://schemas.microsoft.com/office/drawing/2014/main" id="{0A2DE538-7926-C88E-A6C9-B9786C826380}"/>
              </a:ext>
            </a:extLst>
          </p:cNvPr>
          <p:cNvSpPr/>
          <p:nvPr/>
        </p:nvSpPr>
        <p:spPr bwMode="auto">
          <a:xfrm>
            <a:off x="3285206" y="3045792"/>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3</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9" name="타원 18">
            <a:extLst>
              <a:ext uri="{FF2B5EF4-FFF2-40B4-BE49-F238E27FC236}">
                <a16:creationId xmlns:a16="http://schemas.microsoft.com/office/drawing/2014/main" id="{AFD6F779-4107-4BA9-1CBA-2E55EBDDD036}"/>
              </a:ext>
            </a:extLst>
          </p:cNvPr>
          <p:cNvSpPr/>
          <p:nvPr/>
        </p:nvSpPr>
        <p:spPr bwMode="auto">
          <a:xfrm>
            <a:off x="3285206" y="389862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4</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3677248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3F291-DAB4-72EF-C207-686A26E6D10A}"/>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CBE9ADFC-547F-400E-B63D-F89FC7BAE8A7}"/>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0" bIns="45720" numCol="1" rtlCol="0" anchor="t" anchorCtr="0" compatLnSpc="1">
            <a:prstTxWarp prst="textNoShape">
              <a:avLst/>
            </a:prstTxWarp>
          </a:bodyPr>
          <a:lstStyle/>
          <a:p>
            <a:pPr marL="180975" indent="-180975">
              <a:buFont typeface="+mj-lt"/>
              <a:buAutoNum type="arabicPeriod"/>
            </a:pPr>
            <a:r>
              <a:rPr lang="en-US" altLang="ko-KR" sz="1100" b="1">
                <a:solidFill>
                  <a:schemeClr val="tx2"/>
                </a:solidFill>
              </a:rPr>
              <a:t>Responsible Organization Display Section for the Account</a:t>
            </a:r>
            <a:br>
              <a:rPr lang="en-US" altLang="ko-KR" sz="1100" b="1"/>
            </a:br>
            <a:r>
              <a:rPr lang="en-US" altLang="ko-KR" sz="1100"/>
              <a:t>- Shows the organization that has permission to edit the account information.</a:t>
            </a:r>
            <a:br>
              <a:rPr lang="en-US" altLang="ko-KR" sz="1100"/>
            </a:br>
            <a:endParaRPr lang="en-US" altLang="ko-KR" sz="1100"/>
          </a:p>
          <a:p>
            <a:pPr marL="180975" indent="-180975">
              <a:buFont typeface="+mj-lt"/>
              <a:buAutoNum type="arabicPeriod"/>
            </a:pPr>
            <a:r>
              <a:rPr lang="en-US" altLang="ko-KR" sz="1100" b="1">
                <a:solidFill>
                  <a:schemeClr val="tx2"/>
                </a:solidFill>
              </a:rPr>
              <a:t>Exposed Items Handled by the Account</a:t>
            </a:r>
            <a:br>
              <a:rPr lang="en-US" altLang="ko-KR" sz="1100" b="1"/>
            </a:br>
            <a:r>
              <a:rPr lang="en-US" altLang="ko-KR" sz="1100"/>
              <a:t>- Items that can be added based on the responsible organization.</a:t>
            </a:r>
            <a:br>
              <a:rPr lang="en-US" altLang="ko-KR" sz="1100"/>
            </a:br>
            <a:r>
              <a:rPr lang="en-US" altLang="ko-KR" sz="1100"/>
              <a:t>- Follows the Material Group standard in SAP.</a:t>
            </a:r>
          </a:p>
          <a:p>
            <a:pPr marL="180975" indent="-180975">
              <a:buFont typeface="+mj-lt"/>
              <a:buAutoNum type="arabicPeriod"/>
            </a:pPr>
            <a:r>
              <a:rPr lang="en-US" altLang="ko-KR" sz="1100" b="1">
                <a:solidFill>
                  <a:schemeClr val="tx2"/>
                </a:solidFill>
              </a:rPr>
              <a:t>Account Code Information Display Section</a:t>
            </a:r>
            <a:br>
              <a:rPr lang="en-US" altLang="ko-KR" sz="1100" b="1"/>
            </a:br>
            <a:r>
              <a:rPr lang="en-US" altLang="ko-KR" sz="1100"/>
              <a:t>- If the account is linked as a BP or extended to an overseas entity, the relevant corporate information is shown.</a:t>
            </a:r>
          </a:p>
          <a:p>
            <a:pPr marL="180975" indent="-180975">
              <a:buFont typeface="+mj-lt"/>
              <a:buAutoNum type="arabicPeriod"/>
            </a:pPr>
            <a:r>
              <a:rPr lang="en-US" altLang="ko-KR" sz="1100" b="1">
                <a:solidFill>
                  <a:schemeClr val="tx2"/>
                </a:solidFill>
              </a:rPr>
              <a:t>Legacy Business Trip Report Display Section</a:t>
            </a:r>
            <a:br>
              <a:rPr lang="en-US" altLang="ko-KR" sz="1100" b="1"/>
            </a:br>
            <a:r>
              <a:rPr lang="en-US" altLang="ko-KR" sz="1100"/>
              <a:t>- Shows older business trip reports managed in the Interzone system, linked by account.</a:t>
            </a:r>
          </a:p>
          <a:p>
            <a:pPr marL="180975" indent="-180975">
              <a:buFont typeface="+mj-lt"/>
              <a:buAutoNum type="arabicPeriod"/>
            </a:pPr>
            <a:r>
              <a:rPr lang="en-US" altLang="ko-KR" sz="1100" b="1">
                <a:solidFill>
                  <a:schemeClr val="tx2"/>
                </a:solidFill>
              </a:rPr>
              <a:t>File Upload Section Based on Account</a:t>
            </a:r>
            <a:br>
              <a:rPr lang="en-US" altLang="ko-KR" sz="1100" b="1"/>
            </a:br>
            <a:r>
              <a:rPr lang="en-US" altLang="ko-KR" sz="1100"/>
              <a:t>- Allows file uploads with optional decryption settings.</a:t>
            </a:r>
          </a:p>
          <a:p>
            <a:pPr marL="180975" indent="-180975">
              <a:buFont typeface="+mj-lt"/>
              <a:buAutoNum type="arabicPeriod"/>
            </a:pPr>
            <a:r>
              <a:rPr lang="en-US" altLang="ko-KR" sz="1100" b="1">
                <a:solidFill>
                  <a:schemeClr val="tx2"/>
                </a:solidFill>
              </a:rPr>
              <a:t>Account Modification History Section</a:t>
            </a:r>
            <a:br>
              <a:rPr lang="en-US" altLang="ko-KR" sz="1100" b="1"/>
            </a:br>
            <a:r>
              <a:rPr lang="en-US" altLang="ko-KR" sz="1100"/>
              <a:t>- Displays the history of changes made to the account.</a:t>
            </a:r>
          </a:p>
        </p:txBody>
      </p:sp>
      <p:pic>
        <p:nvPicPr>
          <p:cNvPr id="10" name="그림 9">
            <a:extLst>
              <a:ext uri="{FF2B5EF4-FFF2-40B4-BE49-F238E27FC236}">
                <a16:creationId xmlns:a16="http://schemas.microsoft.com/office/drawing/2014/main" id="{797C095B-051C-0C39-525E-104EE58047AA}"/>
              </a:ext>
            </a:extLst>
          </p:cNvPr>
          <p:cNvPicPr>
            <a:picLocks noChangeAspect="1"/>
          </p:cNvPicPr>
          <p:nvPr/>
        </p:nvPicPr>
        <p:blipFill>
          <a:blip r:embed="rId2"/>
          <a:srcRect b="16551"/>
          <a:stretch>
            <a:fillRect/>
          </a:stretch>
        </p:blipFill>
        <p:spPr>
          <a:xfrm>
            <a:off x="3549172" y="1937806"/>
            <a:ext cx="2868124" cy="4443438"/>
          </a:xfrm>
          <a:prstGeom prst="rect">
            <a:avLst/>
          </a:prstGeom>
          <a:ln>
            <a:solidFill>
              <a:schemeClr val="tx1">
                <a:lumMod val="50000"/>
                <a:lumOff val="50000"/>
              </a:schemeClr>
            </a:solidFill>
          </a:ln>
        </p:spPr>
      </p:pic>
      <p:pic>
        <p:nvPicPr>
          <p:cNvPr id="7" name="그림 6">
            <a:extLst>
              <a:ext uri="{FF2B5EF4-FFF2-40B4-BE49-F238E27FC236}">
                <a16:creationId xmlns:a16="http://schemas.microsoft.com/office/drawing/2014/main" id="{02F1849B-CF6C-C476-08CB-8DD99D7B85D5}"/>
              </a:ext>
            </a:extLst>
          </p:cNvPr>
          <p:cNvPicPr>
            <a:picLocks noChangeAspect="1"/>
          </p:cNvPicPr>
          <p:nvPr/>
        </p:nvPicPr>
        <p:blipFill>
          <a:blip r:embed="rId3"/>
          <a:stretch>
            <a:fillRect/>
          </a:stretch>
        </p:blipFill>
        <p:spPr>
          <a:xfrm>
            <a:off x="372721" y="1865047"/>
            <a:ext cx="2835098" cy="4608000"/>
          </a:xfrm>
          <a:prstGeom prst="rect">
            <a:avLst/>
          </a:prstGeom>
          <a:ln>
            <a:solidFill>
              <a:schemeClr val="tx1">
                <a:lumMod val="50000"/>
                <a:lumOff val="50000"/>
              </a:schemeClr>
            </a:solidFill>
          </a:ln>
        </p:spPr>
      </p:pic>
      <p:sp>
        <p:nvSpPr>
          <p:cNvPr id="2" name="제목 1">
            <a:extLst>
              <a:ext uri="{FF2B5EF4-FFF2-40B4-BE49-F238E27FC236}">
                <a16:creationId xmlns:a16="http://schemas.microsoft.com/office/drawing/2014/main" id="{9F1BBA3E-3F5C-5043-CCC5-3FACF21FC8A7}"/>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a:t>Step 01. Account Management</a:t>
            </a:r>
          </a:p>
        </p:txBody>
      </p:sp>
      <p:graphicFrame>
        <p:nvGraphicFramePr>
          <p:cNvPr id="17" name="표 16">
            <a:extLst>
              <a:ext uri="{FF2B5EF4-FFF2-40B4-BE49-F238E27FC236}">
                <a16:creationId xmlns:a16="http://schemas.microsoft.com/office/drawing/2014/main" id="{60EA907B-8AC4-25E9-5A43-C31B3AFA907B}"/>
              </a:ext>
            </a:extLst>
          </p:cNvPr>
          <p:cNvGraphicFramePr>
            <a:graphicFrameLocks noGrp="1"/>
          </p:cNvGraphicFramePr>
          <p:nvPr>
            <p:extLst>
              <p:ext uri="{D42A27DB-BD31-4B8C-83A1-F6EECF244321}">
                <p14:modId xmlns:p14="http://schemas.microsoft.com/office/powerpoint/2010/main" val="1061276516"/>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01.01. Account View</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01.01.02 View detailed account information</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a:solidFill>
                            <a:schemeClr val="bg1"/>
                          </a:solidFill>
                        </a:rPr>
                        <a:t>Menu</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Account</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a:t>(Etc. Information)</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a:t>CRM App &gt; Account &gt; Account List &gt; Account Details View</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BAF142B2-9D74-F5D9-4F6A-3737AE45F4FA}"/>
              </a:ext>
            </a:extLst>
          </p:cNvPr>
          <p:cNvSpPr/>
          <p:nvPr/>
        </p:nvSpPr>
        <p:spPr bwMode="auto">
          <a:xfrm>
            <a:off x="245535"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cxnSp>
        <p:nvCxnSpPr>
          <p:cNvPr id="12" name="직선 화살표 연결선 3">
            <a:extLst>
              <a:ext uri="{FF2B5EF4-FFF2-40B4-BE49-F238E27FC236}">
                <a16:creationId xmlns:a16="http://schemas.microsoft.com/office/drawing/2014/main" id="{1C17E7D8-97D1-2FE5-2A04-D1E25051BE21}"/>
              </a:ext>
            </a:extLst>
          </p:cNvPr>
          <p:cNvCxnSpPr>
            <a:cxnSpLocks/>
            <a:stCxn id="7" idx="3"/>
            <a:endCxn id="10" idx="1"/>
          </p:cNvCxnSpPr>
          <p:nvPr/>
        </p:nvCxnSpPr>
        <p:spPr bwMode="auto">
          <a:xfrm flipV="1">
            <a:off x="3207819" y="4159525"/>
            <a:ext cx="341353" cy="9522"/>
          </a:xfrm>
          <a:prstGeom prst="bentConnector3">
            <a:avLst>
              <a:gd name="adj1" fmla="val 50000"/>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화살표: 오각형 66">
            <a:extLst>
              <a:ext uri="{FF2B5EF4-FFF2-40B4-BE49-F238E27FC236}">
                <a16:creationId xmlns:a16="http://schemas.microsoft.com/office/drawing/2014/main" id="{A15D332A-A903-AEC4-8C50-A5A96E2DD0EA}"/>
              </a:ext>
            </a:extLst>
          </p:cNvPr>
          <p:cNvSpPr/>
          <p:nvPr/>
        </p:nvSpPr>
        <p:spPr bwMode="gray">
          <a:xfrm>
            <a:off x="448962" y="2228677"/>
            <a:ext cx="2667834" cy="1128315"/>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8" name="타원 17">
            <a:extLst>
              <a:ext uri="{FF2B5EF4-FFF2-40B4-BE49-F238E27FC236}">
                <a16:creationId xmlns:a16="http://schemas.microsoft.com/office/drawing/2014/main" id="{AC080A76-616A-4015-8144-10903E4EEC6F}"/>
              </a:ext>
            </a:extLst>
          </p:cNvPr>
          <p:cNvSpPr/>
          <p:nvPr/>
        </p:nvSpPr>
        <p:spPr bwMode="auto">
          <a:xfrm>
            <a:off x="188863" y="2145424"/>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1</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2" name="타원 21">
            <a:extLst>
              <a:ext uri="{FF2B5EF4-FFF2-40B4-BE49-F238E27FC236}">
                <a16:creationId xmlns:a16="http://schemas.microsoft.com/office/drawing/2014/main" id="{302AB3B7-62D1-553A-0520-5647E4A96221}"/>
              </a:ext>
            </a:extLst>
          </p:cNvPr>
          <p:cNvSpPr/>
          <p:nvPr/>
        </p:nvSpPr>
        <p:spPr bwMode="auto">
          <a:xfrm>
            <a:off x="188863" y="342900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2</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4" name="타원 23">
            <a:extLst>
              <a:ext uri="{FF2B5EF4-FFF2-40B4-BE49-F238E27FC236}">
                <a16:creationId xmlns:a16="http://schemas.microsoft.com/office/drawing/2014/main" id="{74404E9A-DCE4-01A5-41EC-46173782C594}"/>
              </a:ext>
            </a:extLst>
          </p:cNvPr>
          <p:cNvSpPr/>
          <p:nvPr/>
        </p:nvSpPr>
        <p:spPr bwMode="auto">
          <a:xfrm>
            <a:off x="188863" y="5323879"/>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3</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8" name="화살표: 오각형 66">
            <a:extLst>
              <a:ext uri="{FF2B5EF4-FFF2-40B4-BE49-F238E27FC236}">
                <a16:creationId xmlns:a16="http://schemas.microsoft.com/office/drawing/2014/main" id="{8396107E-694D-F0D7-B1D4-31653347DD89}"/>
              </a:ext>
            </a:extLst>
          </p:cNvPr>
          <p:cNvSpPr/>
          <p:nvPr/>
        </p:nvSpPr>
        <p:spPr bwMode="gray">
          <a:xfrm>
            <a:off x="3611530" y="1987628"/>
            <a:ext cx="2805766" cy="2080185"/>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9" name="타원 28">
            <a:extLst>
              <a:ext uri="{FF2B5EF4-FFF2-40B4-BE49-F238E27FC236}">
                <a16:creationId xmlns:a16="http://schemas.microsoft.com/office/drawing/2014/main" id="{938484AE-98F8-EB1F-38C5-529822A5109A}"/>
              </a:ext>
            </a:extLst>
          </p:cNvPr>
          <p:cNvSpPr/>
          <p:nvPr/>
        </p:nvSpPr>
        <p:spPr bwMode="auto">
          <a:xfrm>
            <a:off x="3340919" y="1987628"/>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4</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0" name="화살표: 오각형 66">
            <a:extLst>
              <a:ext uri="{FF2B5EF4-FFF2-40B4-BE49-F238E27FC236}">
                <a16:creationId xmlns:a16="http://schemas.microsoft.com/office/drawing/2014/main" id="{E836B1D6-B193-39A7-F33A-71E7DE9D82CC}"/>
              </a:ext>
            </a:extLst>
          </p:cNvPr>
          <p:cNvSpPr/>
          <p:nvPr/>
        </p:nvSpPr>
        <p:spPr bwMode="gray">
          <a:xfrm>
            <a:off x="3611530" y="4167500"/>
            <a:ext cx="2805766" cy="108012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31" name="화살표: 오각형 66">
            <a:extLst>
              <a:ext uri="{FF2B5EF4-FFF2-40B4-BE49-F238E27FC236}">
                <a16:creationId xmlns:a16="http://schemas.microsoft.com/office/drawing/2014/main" id="{D9B3F283-1AD9-A7DA-94E5-1D68099139E9}"/>
              </a:ext>
            </a:extLst>
          </p:cNvPr>
          <p:cNvSpPr/>
          <p:nvPr/>
        </p:nvSpPr>
        <p:spPr bwMode="gray">
          <a:xfrm>
            <a:off x="3611530" y="5229200"/>
            <a:ext cx="2805766" cy="1161439"/>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32" name="타원 31">
            <a:extLst>
              <a:ext uri="{FF2B5EF4-FFF2-40B4-BE49-F238E27FC236}">
                <a16:creationId xmlns:a16="http://schemas.microsoft.com/office/drawing/2014/main" id="{E265A2E6-3ACA-EDFB-B264-C09533134917}"/>
              </a:ext>
            </a:extLst>
          </p:cNvPr>
          <p:cNvSpPr/>
          <p:nvPr/>
        </p:nvSpPr>
        <p:spPr bwMode="auto">
          <a:xfrm>
            <a:off x="3340919" y="4182676"/>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5</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3" name="타원 32">
            <a:extLst>
              <a:ext uri="{FF2B5EF4-FFF2-40B4-BE49-F238E27FC236}">
                <a16:creationId xmlns:a16="http://schemas.microsoft.com/office/drawing/2014/main" id="{1CA4F26B-E849-4DC3-41A1-3455BB78AE26}"/>
              </a:ext>
            </a:extLst>
          </p:cNvPr>
          <p:cNvSpPr/>
          <p:nvPr/>
        </p:nvSpPr>
        <p:spPr bwMode="auto">
          <a:xfrm>
            <a:off x="3340919" y="5197879"/>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6</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3" name="화살표: 오각형 66">
            <a:extLst>
              <a:ext uri="{FF2B5EF4-FFF2-40B4-BE49-F238E27FC236}">
                <a16:creationId xmlns:a16="http://schemas.microsoft.com/office/drawing/2014/main" id="{216ABECC-5A29-212B-1C8D-4BA73400C9C1}"/>
              </a:ext>
            </a:extLst>
          </p:cNvPr>
          <p:cNvSpPr/>
          <p:nvPr/>
        </p:nvSpPr>
        <p:spPr bwMode="gray">
          <a:xfrm>
            <a:off x="448962" y="3380805"/>
            <a:ext cx="2667834" cy="1956407"/>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4" name="화살표: 오각형 66">
            <a:extLst>
              <a:ext uri="{FF2B5EF4-FFF2-40B4-BE49-F238E27FC236}">
                <a16:creationId xmlns:a16="http://schemas.microsoft.com/office/drawing/2014/main" id="{8B7BD4BD-33B1-593F-D494-EF3923BE0EF5}"/>
              </a:ext>
            </a:extLst>
          </p:cNvPr>
          <p:cNvSpPr/>
          <p:nvPr/>
        </p:nvSpPr>
        <p:spPr bwMode="gray">
          <a:xfrm>
            <a:off x="448962" y="5337212"/>
            <a:ext cx="2667834" cy="1101281"/>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Tree>
    <p:extLst>
      <p:ext uri="{BB962C8B-B14F-4D97-AF65-F5344CB8AC3E}">
        <p14:creationId xmlns:p14="http://schemas.microsoft.com/office/powerpoint/2010/main" val="3137439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1D87A-42FF-41C9-E936-F3F09DC7507F}"/>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ECC7A5C8-F066-2C5E-F5AE-89B7D1CD8AEF}"/>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0" bIns="45720" numCol="1" rtlCol="0" anchor="t" anchorCtr="0" compatLnSpc="1">
            <a:prstTxWarp prst="textNoShape">
              <a:avLst/>
            </a:prstTxWarp>
          </a:bodyPr>
          <a:lstStyle/>
          <a:p>
            <a:pPr marL="180975" indent="-180975">
              <a:buFont typeface="+mj-lt"/>
              <a:buAutoNum type="arabicPeriod"/>
            </a:pPr>
            <a:r>
              <a:rPr lang="en-US" altLang="ko-KR" sz="1100" b="1">
                <a:solidFill>
                  <a:schemeClr val="tx2"/>
                </a:solidFill>
              </a:rPr>
              <a:t>Click “Edit” Button</a:t>
            </a:r>
            <a:br>
              <a:rPr lang="en-US" altLang="ko-KR" sz="1100" b="1"/>
            </a:br>
            <a:r>
              <a:rPr lang="en-US" altLang="ko-KR" sz="1100"/>
              <a:t>- Opens a popup that allows editing of the account.</a:t>
            </a:r>
            <a:br>
              <a:rPr lang="en-US" altLang="ko-KR" sz="1100"/>
            </a:br>
            <a:r>
              <a:rPr lang="en-US" altLang="ko-KR" sz="1100"/>
              <a:t>- Only editable data fields can be modified.</a:t>
            </a:r>
            <a:br>
              <a:rPr lang="en-US" altLang="ko-KR" sz="1100"/>
            </a:br>
            <a:r>
              <a:rPr lang="en-US" altLang="ko-KR" sz="1100" u="sng"/>
              <a:t>(* Fields like basic information can also be edited by clicking the pencil icon.)</a:t>
            </a:r>
            <a:br>
              <a:rPr lang="en-US" altLang="ko-KR" sz="1100" u="sng"/>
            </a:br>
            <a:br>
              <a:rPr lang="en-US" altLang="ko-KR" sz="1100"/>
            </a:br>
            <a:endParaRPr lang="en-US" altLang="ko-KR" sz="1100"/>
          </a:p>
          <a:p>
            <a:pPr marL="180975" indent="-180975">
              <a:buFont typeface="+mj-lt"/>
              <a:buAutoNum type="arabicPeriod"/>
            </a:pPr>
            <a:r>
              <a:rPr lang="en-US" altLang="ko-KR" sz="1100" b="1">
                <a:solidFill>
                  <a:schemeClr val="tx2"/>
                </a:solidFill>
              </a:rPr>
              <a:t>After Filling Out the Edit Popup, Click “Save”</a:t>
            </a:r>
            <a:br>
              <a:rPr lang="en-US" altLang="ko-KR" sz="1100" b="1"/>
            </a:br>
            <a:r>
              <a:rPr lang="en-US" altLang="ko-KR" sz="1100"/>
              <a:t>- Upon saving, the account information is updated.</a:t>
            </a:r>
            <a:br>
              <a:rPr lang="en-US" altLang="ko-KR" sz="1100"/>
            </a:br>
            <a:r>
              <a:rPr lang="en-US" altLang="ko-KR" sz="1100"/>
              <a:t>- Duplicate checks are performed during editing as well</a:t>
            </a:r>
            <a:br>
              <a:rPr lang="en-US" altLang="ko-KR" sz="1100"/>
            </a:br>
            <a:r>
              <a:rPr lang="en-US" altLang="ko-KR" sz="1100"/>
              <a:t>(e.g., when modifying business registration number or VAT ID).</a:t>
            </a:r>
            <a:br>
              <a:rPr lang="en-US" altLang="ko-KR" sz="1100"/>
            </a:br>
            <a:endParaRPr lang="en-US" altLang="ko-KR" sz="1100"/>
          </a:p>
          <a:p>
            <a:pPr marL="180975" indent="-180975">
              <a:buFont typeface="+mj-lt"/>
              <a:buAutoNum type="arabicPeriod"/>
            </a:pPr>
            <a:r>
              <a:rPr lang="en-US" altLang="ko-KR" sz="1100" b="1">
                <a:solidFill>
                  <a:schemeClr val="tx2"/>
                </a:solidFill>
              </a:rPr>
              <a:t>Organization Chart Setup for the Account</a:t>
            </a:r>
            <a:br>
              <a:rPr lang="en-US" altLang="ko-KR" sz="1100" b="1"/>
            </a:br>
            <a:r>
              <a:rPr lang="en-US" altLang="ko-KR" sz="1100"/>
              <a:t>- Not a mandatory section; can be configured if needed.</a:t>
            </a:r>
            <a:br>
              <a:rPr lang="en-US" altLang="ko-KR" sz="1100"/>
            </a:br>
            <a:r>
              <a:rPr lang="en-US" altLang="ko-KR" sz="1100"/>
              <a:t>- Clicking the organization chart opens the setup screen.</a:t>
            </a:r>
            <a:br>
              <a:rPr lang="en-US" altLang="ko-KR" sz="1100"/>
            </a:br>
            <a:r>
              <a:rPr lang="en-US" altLang="ko-KR" sz="1100"/>
              <a:t>- Detailed organization chart settings are available.</a:t>
            </a:r>
          </a:p>
        </p:txBody>
      </p:sp>
      <p:pic>
        <p:nvPicPr>
          <p:cNvPr id="18" name="그림 17">
            <a:extLst>
              <a:ext uri="{FF2B5EF4-FFF2-40B4-BE49-F238E27FC236}">
                <a16:creationId xmlns:a16="http://schemas.microsoft.com/office/drawing/2014/main" id="{34A5E90D-80AA-9C7F-DC11-53AE3373AD99}"/>
              </a:ext>
            </a:extLst>
          </p:cNvPr>
          <p:cNvPicPr>
            <a:picLocks noChangeAspect="1"/>
          </p:cNvPicPr>
          <p:nvPr/>
        </p:nvPicPr>
        <p:blipFill>
          <a:blip r:embed="rId2"/>
          <a:stretch>
            <a:fillRect/>
          </a:stretch>
        </p:blipFill>
        <p:spPr>
          <a:xfrm>
            <a:off x="380000" y="1977425"/>
            <a:ext cx="6159823" cy="3314941"/>
          </a:xfrm>
          <a:prstGeom prst="rect">
            <a:avLst/>
          </a:prstGeom>
          <a:ln>
            <a:solidFill>
              <a:schemeClr val="tx1">
                <a:lumMod val="50000"/>
                <a:lumOff val="50000"/>
              </a:schemeClr>
            </a:solidFill>
          </a:ln>
        </p:spPr>
      </p:pic>
      <p:sp>
        <p:nvSpPr>
          <p:cNvPr id="2" name="제목 1">
            <a:extLst>
              <a:ext uri="{FF2B5EF4-FFF2-40B4-BE49-F238E27FC236}">
                <a16:creationId xmlns:a16="http://schemas.microsoft.com/office/drawing/2014/main" id="{96C443F1-B08C-15E4-10D5-BCD90D53B5E0}"/>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a:t>Step 01. Account Management</a:t>
            </a:r>
          </a:p>
        </p:txBody>
      </p:sp>
      <p:graphicFrame>
        <p:nvGraphicFramePr>
          <p:cNvPr id="17" name="표 16">
            <a:extLst>
              <a:ext uri="{FF2B5EF4-FFF2-40B4-BE49-F238E27FC236}">
                <a16:creationId xmlns:a16="http://schemas.microsoft.com/office/drawing/2014/main" id="{48668B0A-1DCF-E952-AC05-2D485EDA5E36}"/>
              </a:ext>
            </a:extLst>
          </p:cNvPr>
          <p:cNvGraphicFramePr>
            <a:graphicFrameLocks noGrp="1"/>
          </p:cNvGraphicFramePr>
          <p:nvPr>
            <p:extLst>
              <p:ext uri="{D42A27DB-BD31-4B8C-83A1-F6EECF244321}">
                <p14:modId xmlns:p14="http://schemas.microsoft.com/office/powerpoint/2010/main" val="1626532465"/>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01.02. Account Update</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01.02.01 Update account information(1/2)</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a:solidFill>
                            <a:schemeClr val="bg1"/>
                          </a:solidFill>
                        </a:rPr>
                        <a:t>Menu</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Account</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a:t>CRM App &gt; Account &gt; Account List &gt; Account Details View</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085B697B-7918-20B2-84C6-85EB0E0F2184}"/>
              </a:ext>
            </a:extLst>
          </p:cNvPr>
          <p:cNvSpPr/>
          <p:nvPr/>
        </p:nvSpPr>
        <p:spPr bwMode="auto">
          <a:xfrm>
            <a:off x="245535"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7" name="화살표: 오각형 66">
            <a:extLst>
              <a:ext uri="{FF2B5EF4-FFF2-40B4-BE49-F238E27FC236}">
                <a16:creationId xmlns:a16="http://schemas.microsoft.com/office/drawing/2014/main" id="{15065A68-92B1-0892-F27F-1DEF9528C5F3}"/>
              </a:ext>
            </a:extLst>
          </p:cNvPr>
          <p:cNvSpPr/>
          <p:nvPr/>
        </p:nvSpPr>
        <p:spPr bwMode="gray">
          <a:xfrm>
            <a:off x="3581967" y="2712038"/>
            <a:ext cx="360040" cy="216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8" name="타원 7">
            <a:extLst>
              <a:ext uri="{FF2B5EF4-FFF2-40B4-BE49-F238E27FC236}">
                <a16:creationId xmlns:a16="http://schemas.microsoft.com/office/drawing/2014/main" id="{70F629CA-EBE0-6C4D-B49D-42F545F1FF02}"/>
              </a:ext>
            </a:extLst>
          </p:cNvPr>
          <p:cNvSpPr/>
          <p:nvPr/>
        </p:nvSpPr>
        <p:spPr bwMode="auto">
          <a:xfrm>
            <a:off x="3541082" y="245692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1</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cxnSp>
        <p:nvCxnSpPr>
          <p:cNvPr id="9" name="직선 화살표 연결선 3">
            <a:extLst>
              <a:ext uri="{FF2B5EF4-FFF2-40B4-BE49-F238E27FC236}">
                <a16:creationId xmlns:a16="http://schemas.microsoft.com/office/drawing/2014/main" id="{D7B89D05-7D2F-DCE6-B376-1C8293437942}"/>
              </a:ext>
            </a:extLst>
          </p:cNvPr>
          <p:cNvCxnSpPr>
            <a:cxnSpLocks/>
            <a:stCxn id="7" idx="2"/>
            <a:endCxn id="23" idx="0"/>
          </p:cNvCxnSpPr>
          <p:nvPr/>
        </p:nvCxnSpPr>
        <p:spPr bwMode="auto">
          <a:xfrm rot="5400000">
            <a:off x="3576255" y="2933750"/>
            <a:ext cx="191445" cy="180020"/>
          </a:xfrm>
          <a:prstGeom prst="bentConnector3">
            <a:avLst>
              <a:gd name="adj1" fmla="val 50000"/>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화살표: 오각형 66">
            <a:extLst>
              <a:ext uri="{FF2B5EF4-FFF2-40B4-BE49-F238E27FC236}">
                <a16:creationId xmlns:a16="http://schemas.microsoft.com/office/drawing/2014/main" id="{F600F1B2-B226-430A-5B7C-3F2C9E96E3E2}"/>
              </a:ext>
            </a:extLst>
          </p:cNvPr>
          <p:cNvSpPr/>
          <p:nvPr/>
        </p:nvSpPr>
        <p:spPr bwMode="gray">
          <a:xfrm>
            <a:off x="4916356" y="2712038"/>
            <a:ext cx="648712" cy="216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2" name="타원 11">
            <a:extLst>
              <a:ext uri="{FF2B5EF4-FFF2-40B4-BE49-F238E27FC236}">
                <a16:creationId xmlns:a16="http://schemas.microsoft.com/office/drawing/2014/main" id="{BCF44BC6-C6EF-D77A-7AFD-155E0C9DDEA3}"/>
              </a:ext>
            </a:extLst>
          </p:cNvPr>
          <p:cNvSpPr/>
          <p:nvPr/>
        </p:nvSpPr>
        <p:spPr bwMode="auto">
          <a:xfrm>
            <a:off x="4879216" y="2421668"/>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3</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3" name="실행 단추: 앞으로 또는 다음으로 이동 12">
            <a:hlinkClick r:id="rId3" action="ppaction://hlinksldjump" highlightClick="1"/>
            <a:extLst>
              <a:ext uri="{FF2B5EF4-FFF2-40B4-BE49-F238E27FC236}">
                <a16:creationId xmlns:a16="http://schemas.microsoft.com/office/drawing/2014/main" id="{F267E02C-5A90-1CA3-A2CB-1580E947D873}"/>
              </a:ext>
            </a:extLst>
          </p:cNvPr>
          <p:cNvSpPr/>
          <p:nvPr/>
        </p:nvSpPr>
        <p:spPr bwMode="auto">
          <a:xfrm>
            <a:off x="7581292" y="5745219"/>
            <a:ext cx="180000" cy="180000"/>
          </a:xfrm>
          <a:prstGeom prst="actionButtonForwardNext">
            <a:avLst/>
          </a:prstGeom>
          <a:solidFill>
            <a:schemeClr val="bg1">
              <a:lumMod val="95000"/>
            </a:schemeClr>
          </a:solidFill>
          <a:ln>
            <a:solidFill>
              <a:schemeClr val="tx1">
                <a:lumMod val="50000"/>
                <a:lumOff val="50000"/>
              </a:schemeClr>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pic>
        <p:nvPicPr>
          <p:cNvPr id="23" name="그림 22">
            <a:extLst>
              <a:ext uri="{FF2B5EF4-FFF2-40B4-BE49-F238E27FC236}">
                <a16:creationId xmlns:a16="http://schemas.microsoft.com/office/drawing/2014/main" id="{960289FB-5763-743F-8E44-01F1516062E8}"/>
              </a:ext>
            </a:extLst>
          </p:cNvPr>
          <p:cNvPicPr>
            <a:picLocks noChangeAspect="1"/>
          </p:cNvPicPr>
          <p:nvPr/>
        </p:nvPicPr>
        <p:blipFill>
          <a:blip r:embed="rId4"/>
          <a:stretch>
            <a:fillRect/>
          </a:stretch>
        </p:blipFill>
        <p:spPr>
          <a:xfrm>
            <a:off x="1105467" y="3119483"/>
            <a:ext cx="4953000" cy="3068954"/>
          </a:xfrm>
          <a:prstGeom prst="rect">
            <a:avLst/>
          </a:prstGeom>
          <a:ln>
            <a:solidFill>
              <a:schemeClr val="tx1">
                <a:lumMod val="50000"/>
                <a:lumOff val="50000"/>
              </a:schemeClr>
            </a:solidFill>
          </a:ln>
          <a:effectLst>
            <a:outerShdw blurRad="50800" dist="38100" dir="5400000" algn="t" rotWithShape="0">
              <a:prstClr val="black">
                <a:alpha val="40000"/>
              </a:prstClr>
            </a:outerShdw>
          </a:effectLst>
        </p:spPr>
      </p:pic>
      <p:sp>
        <p:nvSpPr>
          <p:cNvPr id="15" name="화살표: 오각형 66">
            <a:extLst>
              <a:ext uri="{FF2B5EF4-FFF2-40B4-BE49-F238E27FC236}">
                <a16:creationId xmlns:a16="http://schemas.microsoft.com/office/drawing/2014/main" id="{26CA9DDA-5884-555A-7B11-5C1015D39A3F}"/>
              </a:ext>
            </a:extLst>
          </p:cNvPr>
          <p:cNvSpPr/>
          <p:nvPr/>
        </p:nvSpPr>
        <p:spPr bwMode="gray">
          <a:xfrm>
            <a:off x="5277036" y="5878765"/>
            <a:ext cx="432000" cy="216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6" name="타원 15">
            <a:extLst>
              <a:ext uri="{FF2B5EF4-FFF2-40B4-BE49-F238E27FC236}">
                <a16:creationId xmlns:a16="http://schemas.microsoft.com/office/drawing/2014/main" id="{BD2FDDCC-7171-1528-6E8D-BC8D76001698}"/>
              </a:ext>
            </a:extLst>
          </p:cNvPr>
          <p:cNvSpPr/>
          <p:nvPr/>
        </p:nvSpPr>
        <p:spPr bwMode="auto">
          <a:xfrm>
            <a:off x="5277036" y="562364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2</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36036929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CA185E-1DA1-2971-B941-5BC5AC6617A8}"/>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71229ADE-35AE-6540-6EE7-F2AD79940E7E}"/>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0" bIns="45720" numCol="1" rtlCol="0" anchor="t" anchorCtr="0" compatLnSpc="1">
            <a:prstTxWarp prst="textNoShape">
              <a:avLst/>
            </a:prstTxWarp>
          </a:bodyPr>
          <a:lstStyle/>
          <a:p>
            <a:pPr marL="180975" indent="-180975">
              <a:buFont typeface="+mj-lt"/>
              <a:buAutoNum type="arabicPeriod"/>
            </a:pPr>
            <a:r>
              <a:rPr lang="en-US" altLang="ko-KR" sz="1100" b="1">
                <a:solidFill>
                  <a:schemeClr val="tx2"/>
                </a:solidFill>
              </a:rPr>
              <a:t>Click “Manage Department” Button</a:t>
            </a:r>
            <a:br>
              <a:rPr lang="en-US" altLang="ko-KR" sz="1100" b="1"/>
            </a:br>
            <a:r>
              <a:rPr lang="en-US" altLang="ko-KR" sz="1100"/>
              <a:t>- Opens a popup where responsible Departments can be added or removed.</a:t>
            </a:r>
            <a:br>
              <a:rPr lang="en-US" altLang="ko-KR" sz="1100"/>
            </a:br>
            <a:r>
              <a:rPr lang="en-US" altLang="ko-KR" sz="1100"/>
              <a:t>- This button is only visible to the owner of the account and its responsible Departments.</a:t>
            </a:r>
          </a:p>
          <a:p>
            <a:pPr marL="180975" indent="-180975">
              <a:buFont typeface="+mj-lt"/>
              <a:buAutoNum type="arabicPeriod"/>
            </a:pPr>
            <a:endParaRPr lang="en-US" altLang="ko-KR" sz="1100"/>
          </a:p>
          <a:p>
            <a:pPr marL="180975" indent="-180975">
              <a:buFont typeface="+mj-lt"/>
              <a:buAutoNum type="arabicPeriod"/>
            </a:pPr>
            <a:r>
              <a:rPr lang="en-US" altLang="ko-KR" sz="1100" b="1">
                <a:solidFill>
                  <a:schemeClr val="tx2"/>
                </a:solidFill>
              </a:rPr>
              <a:t>After Selecting a Department, Click the Right Arrow</a:t>
            </a:r>
            <a:br>
              <a:rPr lang="en-US" altLang="ko-KR" sz="1100" b="1"/>
            </a:br>
            <a:r>
              <a:rPr lang="en-US" altLang="ko-KR" sz="1100"/>
              <a:t>- Adds the selected Department (from the left) as a responsible Department for the account.</a:t>
            </a:r>
            <a:br>
              <a:rPr lang="en-US" altLang="ko-KR" sz="1100"/>
            </a:br>
            <a:r>
              <a:rPr lang="en-US" altLang="ko-KR" sz="1100"/>
              <a:t>- The added Department gains editing permissions.</a:t>
            </a:r>
            <a:br>
              <a:rPr lang="en-US" altLang="ko-KR" sz="1100"/>
            </a:br>
            <a:r>
              <a:rPr lang="en-US" altLang="ko-KR" sz="1100"/>
              <a:t>- By default, group-level Departments can be added, and direct groups/sections under the division or department can also be added.</a:t>
            </a:r>
          </a:p>
          <a:p>
            <a:pPr marL="180975" indent="-180975">
              <a:buFont typeface="+mj-lt"/>
              <a:buAutoNum type="arabicPeriod"/>
            </a:pPr>
            <a:endParaRPr lang="en-US" altLang="ko-KR" sz="1100"/>
          </a:p>
          <a:p>
            <a:pPr marL="180975" indent="-180975">
              <a:buFont typeface="+mj-lt"/>
              <a:buAutoNum type="arabicPeriod"/>
            </a:pPr>
            <a:r>
              <a:rPr lang="en-US" altLang="ko-KR" sz="1100" b="1">
                <a:solidFill>
                  <a:schemeClr val="tx2"/>
                </a:solidFill>
              </a:rPr>
              <a:t>Clicking the Delete Icon</a:t>
            </a:r>
            <a:br>
              <a:rPr lang="en-US" altLang="ko-KR" sz="1100" b="1"/>
            </a:br>
            <a:r>
              <a:rPr lang="en-US" altLang="ko-KR" sz="1100"/>
              <a:t>- Removes the selected Department from the editable list.</a:t>
            </a:r>
          </a:p>
          <a:p>
            <a:pPr marL="180975" indent="-180975">
              <a:buFont typeface="+mj-lt"/>
              <a:buAutoNum type="arabicPeriod"/>
            </a:pPr>
            <a:endParaRPr lang="en-US" altLang="ko-KR" sz="1100"/>
          </a:p>
          <a:p>
            <a:pPr marL="180975" indent="-180975">
              <a:buFont typeface="+mj-lt"/>
              <a:buAutoNum type="arabicPeriod"/>
            </a:pPr>
            <a:r>
              <a:rPr lang="en-US" altLang="ko-KR" sz="1100" b="1">
                <a:solidFill>
                  <a:schemeClr val="tx2"/>
                </a:solidFill>
              </a:rPr>
              <a:t>Clicking “Save”</a:t>
            </a:r>
            <a:br>
              <a:rPr lang="en-US" altLang="ko-KR" sz="1100" b="1"/>
            </a:br>
            <a:r>
              <a:rPr lang="en-US" altLang="ko-KR" sz="1100"/>
              <a:t>- Applies the changes made to the responsible Department settings.</a:t>
            </a:r>
          </a:p>
        </p:txBody>
      </p:sp>
      <p:pic>
        <p:nvPicPr>
          <p:cNvPr id="11" name="그림 10">
            <a:extLst>
              <a:ext uri="{FF2B5EF4-FFF2-40B4-BE49-F238E27FC236}">
                <a16:creationId xmlns:a16="http://schemas.microsoft.com/office/drawing/2014/main" id="{BD358CAC-D46A-3C8B-B15A-79BBC69E9CD6}"/>
              </a:ext>
            </a:extLst>
          </p:cNvPr>
          <p:cNvPicPr>
            <a:picLocks noChangeAspect="1"/>
          </p:cNvPicPr>
          <p:nvPr/>
        </p:nvPicPr>
        <p:blipFill>
          <a:blip r:embed="rId2"/>
          <a:stretch>
            <a:fillRect/>
          </a:stretch>
        </p:blipFill>
        <p:spPr>
          <a:xfrm>
            <a:off x="380000" y="1977425"/>
            <a:ext cx="6159823" cy="3314941"/>
          </a:xfrm>
          <a:prstGeom prst="rect">
            <a:avLst/>
          </a:prstGeom>
          <a:ln>
            <a:solidFill>
              <a:schemeClr val="tx1">
                <a:lumMod val="50000"/>
                <a:lumOff val="50000"/>
              </a:schemeClr>
            </a:solidFill>
          </a:ln>
        </p:spPr>
      </p:pic>
      <p:pic>
        <p:nvPicPr>
          <p:cNvPr id="21" name="그림 20">
            <a:extLst>
              <a:ext uri="{FF2B5EF4-FFF2-40B4-BE49-F238E27FC236}">
                <a16:creationId xmlns:a16="http://schemas.microsoft.com/office/drawing/2014/main" id="{8A2BDC64-C188-EF87-A161-F152E89EAEC9}"/>
              </a:ext>
            </a:extLst>
          </p:cNvPr>
          <p:cNvPicPr>
            <a:picLocks noChangeAspect="1"/>
          </p:cNvPicPr>
          <p:nvPr/>
        </p:nvPicPr>
        <p:blipFill>
          <a:blip r:embed="rId3"/>
          <a:stretch>
            <a:fillRect/>
          </a:stretch>
        </p:blipFill>
        <p:spPr>
          <a:xfrm>
            <a:off x="1325824" y="2994740"/>
            <a:ext cx="4321874" cy="3529324"/>
          </a:xfrm>
          <a:prstGeom prst="rect">
            <a:avLst/>
          </a:prstGeom>
          <a:ln>
            <a:solidFill>
              <a:schemeClr val="tx1">
                <a:lumMod val="50000"/>
                <a:lumOff val="50000"/>
              </a:schemeClr>
            </a:solidFill>
          </a:ln>
          <a:effectLst>
            <a:outerShdw blurRad="50800" dist="38100" dir="5400000" algn="t" rotWithShape="0">
              <a:prstClr val="black">
                <a:alpha val="40000"/>
              </a:prstClr>
            </a:outerShdw>
          </a:effectLst>
        </p:spPr>
      </p:pic>
      <p:sp>
        <p:nvSpPr>
          <p:cNvPr id="2" name="제목 1">
            <a:extLst>
              <a:ext uri="{FF2B5EF4-FFF2-40B4-BE49-F238E27FC236}">
                <a16:creationId xmlns:a16="http://schemas.microsoft.com/office/drawing/2014/main" id="{9A20404E-EE7A-232E-DC8D-550ECED8935F}"/>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a:t>Step 01. Account Management</a:t>
            </a:r>
          </a:p>
        </p:txBody>
      </p:sp>
      <p:graphicFrame>
        <p:nvGraphicFramePr>
          <p:cNvPr id="17" name="표 16">
            <a:extLst>
              <a:ext uri="{FF2B5EF4-FFF2-40B4-BE49-F238E27FC236}">
                <a16:creationId xmlns:a16="http://schemas.microsoft.com/office/drawing/2014/main" id="{244875E9-CA7B-D3BC-F592-C69410B41B71}"/>
              </a:ext>
            </a:extLst>
          </p:cNvPr>
          <p:cNvGraphicFramePr>
            <a:graphicFrameLocks noGrp="1"/>
          </p:cNvGraphicFramePr>
          <p:nvPr>
            <p:extLst>
              <p:ext uri="{D42A27DB-BD31-4B8C-83A1-F6EECF244321}">
                <p14:modId xmlns:p14="http://schemas.microsoft.com/office/powerpoint/2010/main" val="2584409738"/>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01.02. Account Update</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01.02.01 Update account information(2/2)</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a:solidFill>
                            <a:schemeClr val="bg1"/>
                          </a:solidFill>
                        </a:rPr>
                        <a:t>Menu</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Account</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a:t>CRM App &gt; Account &gt; Account List &gt; Account Details View</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219A281D-B6C5-3AE1-4C04-7EF57DFB3AB5}"/>
              </a:ext>
            </a:extLst>
          </p:cNvPr>
          <p:cNvSpPr/>
          <p:nvPr/>
        </p:nvSpPr>
        <p:spPr bwMode="auto">
          <a:xfrm>
            <a:off x="245535"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7" name="화살표: 오각형 66">
            <a:extLst>
              <a:ext uri="{FF2B5EF4-FFF2-40B4-BE49-F238E27FC236}">
                <a16:creationId xmlns:a16="http://schemas.microsoft.com/office/drawing/2014/main" id="{A8715871-A0E9-A1F1-7ED3-C5786DBBC9D5}"/>
              </a:ext>
            </a:extLst>
          </p:cNvPr>
          <p:cNvSpPr/>
          <p:nvPr/>
        </p:nvSpPr>
        <p:spPr bwMode="gray">
          <a:xfrm>
            <a:off x="3910058" y="2714831"/>
            <a:ext cx="1008000" cy="216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8" name="타원 7">
            <a:extLst>
              <a:ext uri="{FF2B5EF4-FFF2-40B4-BE49-F238E27FC236}">
                <a16:creationId xmlns:a16="http://schemas.microsoft.com/office/drawing/2014/main" id="{426B6C5E-5A7F-1B20-AAEE-DFE891DB5F91}"/>
              </a:ext>
            </a:extLst>
          </p:cNvPr>
          <p:cNvSpPr/>
          <p:nvPr/>
        </p:nvSpPr>
        <p:spPr bwMode="auto">
          <a:xfrm>
            <a:off x="3922808" y="2474982"/>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1</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cxnSp>
        <p:nvCxnSpPr>
          <p:cNvPr id="9" name="직선 화살표 연결선 3">
            <a:extLst>
              <a:ext uri="{FF2B5EF4-FFF2-40B4-BE49-F238E27FC236}">
                <a16:creationId xmlns:a16="http://schemas.microsoft.com/office/drawing/2014/main" id="{37CA6DB2-1AD3-1C36-84DC-E8BE90B15F3B}"/>
              </a:ext>
            </a:extLst>
          </p:cNvPr>
          <p:cNvCxnSpPr>
            <a:cxnSpLocks/>
            <a:stCxn id="7" idx="2"/>
          </p:cNvCxnSpPr>
          <p:nvPr/>
        </p:nvCxnSpPr>
        <p:spPr bwMode="auto">
          <a:xfrm rot="5400000">
            <a:off x="3882603" y="2489826"/>
            <a:ext cx="90450" cy="972461"/>
          </a:xfrm>
          <a:prstGeom prst="bentConnector3">
            <a:avLst>
              <a:gd name="adj1" fmla="val 50000"/>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화살표: 오각형 66">
            <a:extLst>
              <a:ext uri="{FF2B5EF4-FFF2-40B4-BE49-F238E27FC236}">
                <a16:creationId xmlns:a16="http://schemas.microsoft.com/office/drawing/2014/main" id="{2EDD2D4C-F28B-945F-032D-3C9A5918A87A}"/>
              </a:ext>
            </a:extLst>
          </p:cNvPr>
          <p:cNvSpPr/>
          <p:nvPr/>
        </p:nvSpPr>
        <p:spPr bwMode="gray">
          <a:xfrm>
            <a:off x="3080792" y="4797152"/>
            <a:ext cx="252028" cy="177823"/>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4" name="화살표: 오각형 66">
            <a:extLst>
              <a:ext uri="{FF2B5EF4-FFF2-40B4-BE49-F238E27FC236}">
                <a16:creationId xmlns:a16="http://schemas.microsoft.com/office/drawing/2014/main" id="{71D82813-EC60-A880-676C-A2A8963E6892}"/>
              </a:ext>
            </a:extLst>
          </p:cNvPr>
          <p:cNvSpPr/>
          <p:nvPr/>
        </p:nvSpPr>
        <p:spPr bwMode="gray">
          <a:xfrm>
            <a:off x="5164115" y="3895865"/>
            <a:ext cx="252000" cy="252001"/>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5" name="화살표: 오각형 66">
            <a:extLst>
              <a:ext uri="{FF2B5EF4-FFF2-40B4-BE49-F238E27FC236}">
                <a16:creationId xmlns:a16="http://schemas.microsoft.com/office/drawing/2014/main" id="{F7FF38C9-6EA7-523E-30C5-E5EF801A38D7}"/>
              </a:ext>
            </a:extLst>
          </p:cNvPr>
          <p:cNvSpPr/>
          <p:nvPr/>
        </p:nvSpPr>
        <p:spPr bwMode="gray">
          <a:xfrm>
            <a:off x="5164114" y="6333347"/>
            <a:ext cx="364949" cy="15697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6" name="타원 15">
            <a:extLst>
              <a:ext uri="{FF2B5EF4-FFF2-40B4-BE49-F238E27FC236}">
                <a16:creationId xmlns:a16="http://schemas.microsoft.com/office/drawing/2014/main" id="{FCF58BE8-080F-7B0A-EFFC-CBFFAD8028EB}"/>
              </a:ext>
            </a:extLst>
          </p:cNvPr>
          <p:cNvSpPr/>
          <p:nvPr/>
        </p:nvSpPr>
        <p:spPr bwMode="auto">
          <a:xfrm>
            <a:off x="3080820" y="4545152"/>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2</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8" name="타원 17">
            <a:extLst>
              <a:ext uri="{FF2B5EF4-FFF2-40B4-BE49-F238E27FC236}">
                <a16:creationId xmlns:a16="http://schemas.microsoft.com/office/drawing/2014/main" id="{BE884A97-B025-24DD-5C89-162C2BC4512B}"/>
              </a:ext>
            </a:extLst>
          </p:cNvPr>
          <p:cNvSpPr/>
          <p:nvPr/>
        </p:nvSpPr>
        <p:spPr bwMode="auto">
          <a:xfrm>
            <a:off x="5123469" y="364583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3</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9" name="타원 18">
            <a:extLst>
              <a:ext uri="{FF2B5EF4-FFF2-40B4-BE49-F238E27FC236}">
                <a16:creationId xmlns:a16="http://schemas.microsoft.com/office/drawing/2014/main" id="{17ED48D2-FF57-3A38-D795-D24326F31A40}"/>
              </a:ext>
            </a:extLst>
          </p:cNvPr>
          <p:cNvSpPr/>
          <p:nvPr/>
        </p:nvSpPr>
        <p:spPr bwMode="auto">
          <a:xfrm>
            <a:off x="5164115" y="6067491"/>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4</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1169432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065F5-CF2B-2CF4-8DD4-CE0E123E30F8}"/>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5566C3B9-8703-6A8E-1510-642195FE3F59}"/>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0" bIns="45720" numCol="1" rtlCol="0" anchor="t" anchorCtr="0" compatLnSpc="1">
            <a:prstTxWarp prst="textNoShape">
              <a:avLst/>
            </a:prstTxWarp>
          </a:bodyPr>
          <a:lstStyle/>
          <a:p>
            <a:pPr marL="228600" indent="-228600">
              <a:buFont typeface="+mj-lt"/>
              <a:buAutoNum type="arabicPeriod"/>
            </a:pPr>
            <a:r>
              <a:rPr lang="en-US" altLang="ko-KR" sz="1100" b="1">
                <a:solidFill>
                  <a:schemeClr val="tx2"/>
                </a:solidFill>
              </a:rPr>
              <a:t>Click “Add” for Organization</a:t>
            </a:r>
            <a:br>
              <a:rPr lang="en-US" altLang="ko-KR" sz="1100">
                <a:solidFill>
                  <a:schemeClr val="tx2"/>
                </a:solidFill>
              </a:rPr>
            </a:br>
            <a:r>
              <a:rPr lang="en-US" altLang="ko-KR" sz="1100"/>
              <a:t>- Opens a popup to register an organization, allowing you to set the organization name and its parent organization.</a:t>
            </a:r>
            <a:br>
              <a:rPr lang="en-US" altLang="ko-KR" sz="1100"/>
            </a:br>
            <a:r>
              <a:rPr lang="en-US" altLang="ko-KR" sz="1100"/>
              <a:t>- If no parent organization is entered, it will be registered as a top-level organization.</a:t>
            </a:r>
            <a:br>
              <a:rPr lang="en-US" altLang="ko-KR" sz="1100"/>
            </a:br>
            <a:r>
              <a:rPr lang="en-US" altLang="ko-KR" sz="1100"/>
              <a:t>After selecting an organization, clicking the Add button will set it as the parent organization.</a:t>
            </a:r>
          </a:p>
          <a:p>
            <a:pPr marL="228600" indent="-228600">
              <a:buFont typeface="+mj-lt"/>
              <a:buAutoNum type="arabicPeriod"/>
            </a:pPr>
            <a:r>
              <a:rPr lang="en-US" altLang="ko-KR" sz="1100" b="1">
                <a:solidFill>
                  <a:schemeClr val="tx2"/>
                </a:solidFill>
              </a:rPr>
              <a:t>Click “Edit” for Organization</a:t>
            </a:r>
            <a:br>
              <a:rPr lang="en-US" altLang="ko-KR" sz="1100">
                <a:solidFill>
                  <a:schemeClr val="tx2"/>
                </a:solidFill>
              </a:rPr>
            </a:br>
            <a:r>
              <a:rPr lang="en-US" altLang="ko-KR" sz="1100">
                <a:solidFill>
                  <a:schemeClr val="tx2"/>
                </a:solidFill>
              </a:rPr>
              <a:t>- </a:t>
            </a:r>
            <a:r>
              <a:rPr lang="en-US" altLang="ko-KR" sz="1100"/>
              <a:t>After selecting a saved organization and clicking "Edit", you can change its name and parent organization information.</a:t>
            </a:r>
          </a:p>
          <a:p>
            <a:pPr marL="228600" indent="-228600">
              <a:buFont typeface="+mj-lt"/>
              <a:buAutoNum type="arabicPeriod"/>
            </a:pPr>
            <a:r>
              <a:rPr lang="en-US" altLang="ko-KR" sz="1100" b="1">
                <a:solidFill>
                  <a:schemeClr val="tx2"/>
                </a:solidFill>
              </a:rPr>
              <a:t>Click “Delete” for Organization</a:t>
            </a:r>
            <a:br>
              <a:rPr lang="en-US" altLang="ko-KR" sz="1100">
                <a:solidFill>
                  <a:schemeClr val="tx2"/>
                </a:solidFill>
              </a:rPr>
            </a:br>
            <a:r>
              <a:rPr lang="en-US" altLang="ko-KR" sz="1100"/>
              <a:t>- Deletes the selected organization.</a:t>
            </a:r>
          </a:p>
          <a:p>
            <a:pPr marL="228600" indent="-228600">
              <a:buFont typeface="+mj-lt"/>
              <a:buAutoNum type="arabicPeriod"/>
            </a:pPr>
            <a:r>
              <a:rPr lang="en-US" altLang="ko-KR" sz="1100" b="1">
                <a:solidFill>
                  <a:schemeClr val="tx2"/>
                </a:solidFill>
              </a:rPr>
              <a:t>Click “Add” in the Contact List</a:t>
            </a:r>
            <a:br>
              <a:rPr lang="en-US" altLang="ko-KR" sz="1100">
                <a:solidFill>
                  <a:schemeClr val="tx2"/>
                </a:solidFill>
              </a:rPr>
            </a:br>
            <a:r>
              <a:rPr lang="en-US" altLang="ko-KR" sz="1100">
                <a:solidFill>
                  <a:schemeClr val="tx2"/>
                </a:solidFill>
              </a:rPr>
              <a:t>- </a:t>
            </a:r>
            <a:r>
              <a:rPr lang="en-US" altLang="ko-KR" sz="1100"/>
              <a:t>You can link contacts to an organization</a:t>
            </a:r>
            <a:br>
              <a:rPr lang="en-US" altLang="ko-KR" sz="1100"/>
            </a:br>
            <a:r>
              <a:rPr lang="en-US" altLang="ko-KR" sz="1100"/>
              <a:t>- The contact must be associated with an Account to be related.</a:t>
            </a:r>
          </a:p>
          <a:p>
            <a:pPr marL="228600" indent="-228600">
              <a:buFont typeface="+mj-lt"/>
              <a:buAutoNum type="arabicPeriod"/>
            </a:pPr>
            <a:r>
              <a:rPr lang="en-US" altLang="ko-KR" sz="1100" b="1">
                <a:solidFill>
                  <a:schemeClr val="tx2"/>
                </a:solidFill>
              </a:rPr>
              <a:t>Click “Edit” in the Contact List</a:t>
            </a:r>
            <a:br>
              <a:rPr lang="en-US" altLang="ko-KR" sz="1100">
                <a:solidFill>
                  <a:schemeClr val="tx2"/>
                </a:solidFill>
              </a:rPr>
            </a:br>
            <a:r>
              <a:rPr lang="en-US" altLang="ko-KR" sz="1100"/>
              <a:t>- Modify the organization information linked to the contact.</a:t>
            </a:r>
            <a:endParaRPr lang="en-US" altLang="ko-KR" sz="1100" b="1">
              <a:solidFill>
                <a:schemeClr val="tx2"/>
              </a:solidFill>
            </a:endParaRPr>
          </a:p>
          <a:p>
            <a:pPr marL="228600" indent="-228600">
              <a:buFont typeface="+mj-lt"/>
              <a:buAutoNum type="arabicPeriod"/>
            </a:pPr>
            <a:r>
              <a:rPr lang="en-US" altLang="ko-KR" sz="1100" b="1">
                <a:solidFill>
                  <a:schemeClr val="tx2"/>
                </a:solidFill>
              </a:rPr>
              <a:t>Click “Delete” in the Contact List</a:t>
            </a:r>
            <a:br>
              <a:rPr lang="en-US" altLang="ko-KR" sz="1100"/>
            </a:br>
            <a:r>
              <a:rPr lang="en-US" altLang="ko-KR" sz="1100"/>
              <a:t>- Unlinks the contact from the organization.</a:t>
            </a:r>
          </a:p>
        </p:txBody>
      </p:sp>
      <p:pic>
        <p:nvPicPr>
          <p:cNvPr id="33" name="그림 32">
            <a:extLst>
              <a:ext uri="{FF2B5EF4-FFF2-40B4-BE49-F238E27FC236}">
                <a16:creationId xmlns:a16="http://schemas.microsoft.com/office/drawing/2014/main" id="{32FDB339-6753-57EB-06FC-8256B53773A2}"/>
              </a:ext>
            </a:extLst>
          </p:cNvPr>
          <p:cNvPicPr>
            <a:picLocks noChangeAspect="1"/>
          </p:cNvPicPr>
          <p:nvPr/>
        </p:nvPicPr>
        <p:blipFill>
          <a:blip r:embed="rId2"/>
          <a:stretch>
            <a:fillRect/>
          </a:stretch>
        </p:blipFill>
        <p:spPr>
          <a:xfrm>
            <a:off x="380492" y="3864512"/>
            <a:ext cx="5976664" cy="1508704"/>
          </a:xfrm>
          <a:prstGeom prst="rect">
            <a:avLst/>
          </a:prstGeom>
          <a:ln>
            <a:solidFill>
              <a:schemeClr val="tx1">
                <a:lumMod val="50000"/>
                <a:lumOff val="50000"/>
              </a:schemeClr>
            </a:solidFill>
          </a:ln>
        </p:spPr>
      </p:pic>
      <p:pic>
        <p:nvPicPr>
          <p:cNvPr id="21" name="그림 20">
            <a:extLst>
              <a:ext uri="{FF2B5EF4-FFF2-40B4-BE49-F238E27FC236}">
                <a16:creationId xmlns:a16="http://schemas.microsoft.com/office/drawing/2014/main" id="{7C5500D2-A051-B06B-FF9A-E52EA344E2DE}"/>
              </a:ext>
            </a:extLst>
          </p:cNvPr>
          <p:cNvPicPr>
            <a:picLocks noChangeAspect="1"/>
          </p:cNvPicPr>
          <p:nvPr/>
        </p:nvPicPr>
        <p:blipFill>
          <a:blip r:embed="rId3"/>
          <a:srcRect b="14125"/>
          <a:stretch>
            <a:fillRect/>
          </a:stretch>
        </p:blipFill>
        <p:spPr>
          <a:xfrm>
            <a:off x="380492" y="1890395"/>
            <a:ext cx="5976664" cy="1772607"/>
          </a:xfrm>
          <a:prstGeom prst="rect">
            <a:avLst/>
          </a:prstGeom>
          <a:ln>
            <a:solidFill>
              <a:schemeClr val="tx1">
                <a:lumMod val="50000"/>
                <a:lumOff val="50000"/>
              </a:schemeClr>
            </a:solidFill>
          </a:ln>
        </p:spPr>
      </p:pic>
      <p:sp>
        <p:nvSpPr>
          <p:cNvPr id="2" name="제목 1">
            <a:extLst>
              <a:ext uri="{FF2B5EF4-FFF2-40B4-BE49-F238E27FC236}">
                <a16:creationId xmlns:a16="http://schemas.microsoft.com/office/drawing/2014/main" id="{73DF6FB1-5E0D-C79E-D65A-C1F60F95E6A4}"/>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a:t>Step 01. Account Management</a:t>
            </a:r>
          </a:p>
        </p:txBody>
      </p:sp>
      <p:graphicFrame>
        <p:nvGraphicFramePr>
          <p:cNvPr id="17" name="표 16">
            <a:extLst>
              <a:ext uri="{FF2B5EF4-FFF2-40B4-BE49-F238E27FC236}">
                <a16:creationId xmlns:a16="http://schemas.microsoft.com/office/drawing/2014/main" id="{71D846EA-DC27-26FB-2D1D-9475879F730C}"/>
              </a:ext>
            </a:extLst>
          </p:cNvPr>
          <p:cNvGraphicFramePr>
            <a:graphicFrameLocks noGrp="1"/>
          </p:cNvGraphicFramePr>
          <p:nvPr>
            <p:extLst>
              <p:ext uri="{D42A27DB-BD31-4B8C-83A1-F6EECF244321}">
                <p14:modId xmlns:p14="http://schemas.microsoft.com/office/powerpoint/2010/main" val="1773057071"/>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01.02. Account Update</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01.02.02 </a:t>
                      </a:r>
                      <a:r>
                        <a:rPr lang="en-US" altLang="ko-KR" sz="1200" b="1" spc="-150"/>
                        <a:t>Manage account Organization Chart</a:t>
                      </a:r>
                      <a:endParaRPr lang="en-US" sz="1200" b="1" spc="-15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a:solidFill>
                            <a:schemeClr val="bg1"/>
                          </a:solidFill>
                        </a:rPr>
                        <a:t>Menu</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Account</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a:t>CRM App &gt; Account &gt; Account List &gt; Organization chart</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E9008CBB-920F-D53F-A130-BD06E28428AF}"/>
              </a:ext>
            </a:extLst>
          </p:cNvPr>
          <p:cNvSpPr/>
          <p:nvPr/>
        </p:nvSpPr>
        <p:spPr bwMode="auto">
          <a:xfrm>
            <a:off x="245535"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9" name="화살표: 오각형 66">
            <a:extLst>
              <a:ext uri="{FF2B5EF4-FFF2-40B4-BE49-F238E27FC236}">
                <a16:creationId xmlns:a16="http://schemas.microsoft.com/office/drawing/2014/main" id="{78F35310-DBB9-7213-F040-896D6959F123}"/>
              </a:ext>
            </a:extLst>
          </p:cNvPr>
          <p:cNvSpPr/>
          <p:nvPr/>
        </p:nvSpPr>
        <p:spPr bwMode="gray">
          <a:xfrm>
            <a:off x="1042864" y="4381583"/>
            <a:ext cx="252028" cy="144016"/>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1" name="화살표: 오각형 66">
            <a:extLst>
              <a:ext uri="{FF2B5EF4-FFF2-40B4-BE49-F238E27FC236}">
                <a16:creationId xmlns:a16="http://schemas.microsoft.com/office/drawing/2014/main" id="{0DA571C2-8B58-1851-AF5A-8826118B2447}"/>
              </a:ext>
            </a:extLst>
          </p:cNvPr>
          <p:cNvSpPr/>
          <p:nvPr/>
        </p:nvSpPr>
        <p:spPr bwMode="gray">
          <a:xfrm>
            <a:off x="1294892" y="4381583"/>
            <a:ext cx="252028" cy="144016"/>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2" name="화살표: 오각형 66">
            <a:extLst>
              <a:ext uri="{FF2B5EF4-FFF2-40B4-BE49-F238E27FC236}">
                <a16:creationId xmlns:a16="http://schemas.microsoft.com/office/drawing/2014/main" id="{FE2B6631-247E-2F49-7C5E-8C0533193B7D}"/>
              </a:ext>
            </a:extLst>
          </p:cNvPr>
          <p:cNvSpPr/>
          <p:nvPr/>
        </p:nvSpPr>
        <p:spPr bwMode="gray">
          <a:xfrm>
            <a:off x="1555863" y="4381583"/>
            <a:ext cx="252028" cy="144016"/>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3" name="화살표: 오각형 66">
            <a:extLst>
              <a:ext uri="{FF2B5EF4-FFF2-40B4-BE49-F238E27FC236}">
                <a16:creationId xmlns:a16="http://schemas.microsoft.com/office/drawing/2014/main" id="{EBB89052-DEE0-70E7-7083-0BB2069312A3}"/>
              </a:ext>
            </a:extLst>
          </p:cNvPr>
          <p:cNvSpPr/>
          <p:nvPr/>
        </p:nvSpPr>
        <p:spPr bwMode="gray">
          <a:xfrm>
            <a:off x="5421052" y="4389088"/>
            <a:ext cx="252000" cy="144016"/>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4" name="화살표: 오각형 66">
            <a:extLst>
              <a:ext uri="{FF2B5EF4-FFF2-40B4-BE49-F238E27FC236}">
                <a16:creationId xmlns:a16="http://schemas.microsoft.com/office/drawing/2014/main" id="{4E0A18FF-79F8-D1AE-B38A-CF00CC29FB9A}"/>
              </a:ext>
            </a:extLst>
          </p:cNvPr>
          <p:cNvSpPr/>
          <p:nvPr/>
        </p:nvSpPr>
        <p:spPr bwMode="gray">
          <a:xfrm>
            <a:off x="5890028" y="4389088"/>
            <a:ext cx="359115" cy="144016"/>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5" name="타원 14">
            <a:extLst>
              <a:ext uri="{FF2B5EF4-FFF2-40B4-BE49-F238E27FC236}">
                <a16:creationId xmlns:a16="http://schemas.microsoft.com/office/drawing/2014/main" id="{E107A067-0017-7795-7FC1-86B13BFF7236}"/>
              </a:ext>
            </a:extLst>
          </p:cNvPr>
          <p:cNvSpPr/>
          <p:nvPr/>
        </p:nvSpPr>
        <p:spPr bwMode="auto">
          <a:xfrm>
            <a:off x="1028564" y="4129583"/>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1</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6" name="타원 15">
            <a:extLst>
              <a:ext uri="{FF2B5EF4-FFF2-40B4-BE49-F238E27FC236}">
                <a16:creationId xmlns:a16="http://schemas.microsoft.com/office/drawing/2014/main" id="{7CF40A01-D139-2E70-6D95-EE384D46776B}"/>
              </a:ext>
            </a:extLst>
          </p:cNvPr>
          <p:cNvSpPr/>
          <p:nvPr/>
        </p:nvSpPr>
        <p:spPr bwMode="auto">
          <a:xfrm>
            <a:off x="1294920" y="4129583"/>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2</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8" name="타원 17">
            <a:extLst>
              <a:ext uri="{FF2B5EF4-FFF2-40B4-BE49-F238E27FC236}">
                <a16:creationId xmlns:a16="http://schemas.microsoft.com/office/drawing/2014/main" id="{542B812E-0A0A-319B-07FE-0798F0715DD7}"/>
              </a:ext>
            </a:extLst>
          </p:cNvPr>
          <p:cNvSpPr/>
          <p:nvPr/>
        </p:nvSpPr>
        <p:spPr bwMode="auto">
          <a:xfrm>
            <a:off x="1564834" y="4129583"/>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3</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9" name="타원 18">
            <a:extLst>
              <a:ext uri="{FF2B5EF4-FFF2-40B4-BE49-F238E27FC236}">
                <a16:creationId xmlns:a16="http://schemas.microsoft.com/office/drawing/2014/main" id="{991E4590-93D3-22AB-98CF-C8A6051BA0C1}"/>
              </a:ext>
            </a:extLst>
          </p:cNvPr>
          <p:cNvSpPr/>
          <p:nvPr/>
        </p:nvSpPr>
        <p:spPr bwMode="auto">
          <a:xfrm>
            <a:off x="5403064" y="4137088"/>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4</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0" name="타원 19">
            <a:extLst>
              <a:ext uri="{FF2B5EF4-FFF2-40B4-BE49-F238E27FC236}">
                <a16:creationId xmlns:a16="http://schemas.microsoft.com/office/drawing/2014/main" id="{1BA87214-D19B-6889-CEE3-F44044AB0577}"/>
              </a:ext>
            </a:extLst>
          </p:cNvPr>
          <p:cNvSpPr/>
          <p:nvPr/>
        </p:nvSpPr>
        <p:spPr bwMode="auto">
          <a:xfrm>
            <a:off x="5943585" y="4137088"/>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6</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cxnSp>
        <p:nvCxnSpPr>
          <p:cNvPr id="23" name="직선 화살표 연결선 3">
            <a:extLst>
              <a:ext uri="{FF2B5EF4-FFF2-40B4-BE49-F238E27FC236}">
                <a16:creationId xmlns:a16="http://schemas.microsoft.com/office/drawing/2014/main" id="{E2F735AD-D019-E47C-0B9F-54B27575C518}"/>
              </a:ext>
            </a:extLst>
          </p:cNvPr>
          <p:cNvCxnSpPr>
            <a:cxnSpLocks/>
            <a:stCxn id="9" idx="2"/>
            <a:endCxn id="37" idx="0"/>
          </p:cNvCxnSpPr>
          <p:nvPr/>
        </p:nvCxnSpPr>
        <p:spPr bwMode="auto">
          <a:xfrm rot="16200000" flipH="1">
            <a:off x="1984131" y="3710345"/>
            <a:ext cx="454789" cy="2085295"/>
          </a:xfrm>
          <a:prstGeom prst="bentConnector3">
            <a:avLst>
              <a:gd name="adj1" fmla="val 50000"/>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화살표: 오각형 66">
            <a:extLst>
              <a:ext uri="{FF2B5EF4-FFF2-40B4-BE49-F238E27FC236}">
                <a16:creationId xmlns:a16="http://schemas.microsoft.com/office/drawing/2014/main" id="{CE3B5205-A3FB-C50F-3E8F-90C25DF4629A}"/>
              </a:ext>
            </a:extLst>
          </p:cNvPr>
          <p:cNvSpPr/>
          <p:nvPr/>
        </p:nvSpPr>
        <p:spPr bwMode="gray">
          <a:xfrm>
            <a:off x="5664875" y="4389088"/>
            <a:ext cx="252000" cy="144016"/>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35" name="타원 34">
            <a:extLst>
              <a:ext uri="{FF2B5EF4-FFF2-40B4-BE49-F238E27FC236}">
                <a16:creationId xmlns:a16="http://schemas.microsoft.com/office/drawing/2014/main" id="{E4C70579-42E9-BBDE-4E72-74F2B6F768EF}"/>
              </a:ext>
            </a:extLst>
          </p:cNvPr>
          <p:cNvSpPr/>
          <p:nvPr/>
        </p:nvSpPr>
        <p:spPr bwMode="auto">
          <a:xfrm>
            <a:off x="5654167" y="4137088"/>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5</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pic>
        <p:nvPicPr>
          <p:cNvPr id="37" name="그림 36">
            <a:extLst>
              <a:ext uri="{FF2B5EF4-FFF2-40B4-BE49-F238E27FC236}">
                <a16:creationId xmlns:a16="http://schemas.microsoft.com/office/drawing/2014/main" id="{1A1C8098-E599-C1C2-366C-57970C6795CC}"/>
              </a:ext>
            </a:extLst>
          </p:cNvPr>
          <p:cNvPicPr>
            <a:picLocks noChangeAspect="1"/>
          </p:cNvPicPr>
          <p:nvPr/>
        </p:nvPicPr>
        <p:blipFill>
          <a:blip r:embed="rId4"/>
          <a:stretch>
            <a:fillRect/>
          </a:stretch>
        </p:blipFill>
        <p:spPr>
          <a:xfrm>
            <a:off x="1974131" y="4980388"/>
            <a:ext cx="2560083" cy="1458105"/>
          </a:xfrm>
          <a:prstGeom prst="rect">
            <a:avLst/>
          </a:prstGeom>
          <a:ln>
            <a:solidFill>
              <a:schemeClr val="tx1">
                <a:lumMod val="50000"/>
                <a:lumOff val="50000"/>
              </a:schemeClr>
            </a:solidFill>
          </a:ln>
          <a:effectLst>
            <a:outerShdw blurRad="50800" dist="38100" dir="5400000" algn="t" rotWithShape="0">
              <a:prstClr val="black">
                <a:alpha val="40000"/>
              </a:prstClr>
            </a:outerShdw>
          </a:effectLst>
        </p:spPr>
      </p:pic>
      <p:cxnSp>
        <p:nvCxnSpPr>
          <p:cNvPr id="39" name="직선 화살표 연결선 3">
            <a:extLst>
              <a:ext uri="{FF2B5EF4-FFF2-40B4-BE49-F238E27FC236}">
                <a16:creationId xmlns:a16="http://schemas.microsoft.com/office/drawing/2014/main" id="{A84C5666-3AA0-92C3-ABA8-1F8088A2FE0A}"/>
              </a:ext>
            </a:extLst>
          </p:cNvPr>
          <p:cNvCxnSpPr>
            <a:cxnSpLocks/>
            <a:stCxn id="42" idx="2"/>
            <a:endCxn id="33" idx="0"/>
          </p:cNvCxnSpPr>
          <p:nvPr/>
        </p:nvCxnSpPr>
        <p:spPr bwMode="auto">
          <a:xfrm rot="5400000">
            <a:off x="3689013" y="2456508"/>
            <a:ext cx="1087815" cy="1728192"/>
          </a:xfrm>
          <a:prstGeom prst="bentConnector3">
            <a:avLst>
              <a:gd name="adj1" fmla="val 50000"/>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화살표: 오각형 66">
            <a:extLst>
              <a:ext uri="{FF2B5EF4-FFF2-40B4-BE49-F238E27FC236}">
                <a16:creationId xmlns:a16="http://schemas.microsoft.com/office/drawing/2014/main" id="{8D8D5397-3A6C-0DAD-CCF7-D56D6AFF4028}"/>
              </a:ext>
            </a:extLst>
          </p:cNvPr>
          <p:cNvSpPr/>
          <p:nvPr/>
        </p:nvSpPr>
        <p:spPr bwMode="gray">
          <a:xfrm>
            <a:off x="4772980" y="2600908"/>
            <a:ext cx="648071" cy="175789"/>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47" name="화살표: 오각형 66">
            <a:extLst>
              <a:ext uri="{FF2B5EF4-FFF2-40B4-BE49-F238E27FC236}">
                <a16:creationId xmlns:a16="http://schemas.microsoft.com/office/drawing/2014/main" id="{E766FA9C-BE32-9B23-608E-141130C6C200}"/>
              </a:ext>
            </a:extLst>
          </p:cNvPr>
          <p:cNvSpPr/>
          <p:nvPr/>
        </p:nvSpPr>
        <p:spPr bwMode="gray">
          <a:xfrm>
            <a:off x="3548844" y="3186879"/>
            <a:ext cx="1440669" cy="252028"/>
          </a:xfrm>
          <a:prstGeom prst="rect">
            <a:avLst/>
          </a:prstGeom>
          <a:solidFill>
            <a:schemeClr val="tx2"/>
          </a:solidFill>
          <a:ln w="28575">
            <a:noFill/>
            <a:prstDash val="solid"/>
          </a:ln>
        </p:spPr>
        <p:txBody>
          <a:bodyPr wrap="square" lIns="36000" tIns="36000" rIns="36000" bIns="36000" rtlCol="0" anchor="ctr">
            <a:noAutofit/>
          </a:bodyPr>
          <a:lstStyle/>
          <a:p>
            <a:pPr algn="ctr">
              <a:spcAft>
                <a:spcPts val="300"/>
              </a:spcAft>
            </a:pPr>
            <a:r>
              <a:rPr lang="en-US" altLang="ko-KR" sz="1100" b="1">
                <a:solidFill>
                  <a:schemeClr val="bg1"/>
                </a:solidFill>
              </a:rPr>
              <a:t>Switching pages</a:t>
            </a:r>
            <a:endParaRPr lang="ko-KR" altLang="en-US" sz="1100" b="1" i="1">
              <a:ln>
                <a:solidFill>
                  <a:schemeClr val="accent1">
                    <a:alpha val="0"/>
                  </a:schemeClr>
                </a:solidFill>
              </a:ln>
              <a:solidFill>
                <a:schemeClr val="bg1"/>
              </a:solidFill>
              <a:latin typeface="+mn-ea"/>
              <a:ea typeface="+mn-ea"/>
            </a:endParaRPr>
          </a:p>
        </p:txBody>
      </p:sp>
    </p:spTree>
    <p:extLst>
      <p:ext uri="{BB962C8B-B14F-4D97-AF65-F5344CB8AC3E}">
        <p14:creationId xmlns:p14="http://schemas.microsoft.com/office/powerpoint/2010/main" val="1402102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F6585-7108-8702-1252-2D2360182CA2}"/>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AE0796C9-14EE-F8CC-B3DE-F2DF7DC645A0}"/>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0" bIns="45720" numCol="1" rtlCol="0" anchor="t" anchorCtr="0" compatLnSpc="1">
            <a:prstTxWarp prst="textNoShape">
              <a:avLst/>
            </a:prstTxWarp>
          </a:bodyPr>
          <a:lstStyle/>
          <a:p>
            <a:pPr marL="180975" indent="-180975">
              <a:buFont typeface="+mj-lt"/>
              <a:buAutoNum type="arabicPeriod"/>
            </a:pPr>
            <a:r>
              <a:rPr lang="en-US" altLang="ko-KR" sz="1100" b="1">
                <a:solidFill>
                  <a:schemeClr val="tx2"/>
                </a:solidFill>
              </a:rPr>
              <a:t>When Clicking “Preview Account Card”</a:t>
            </a:r>
            <a:br>
              <a:rPr lang="en-US" altLang="ko-KR" sz="1100" b="1">
                <a:solidFill>
                  <a:schemeClr val="tx2"/>
                </a:solidFill>
              </a:rPr>
            </a:br>
            <a:r>
              <a:rPr lang="en-US" altLang="ko-KR" sz="1100"/>
              <a:t>- Opens a popup preview of the Account Card document, based on the account’s basic information and the card details entered below.</a:t>
            </a:r>
            <a:br>
              <a:rPr lang="en-US" altLang="ko-KR" sz="1100"/>
            </a:br>
            <a:r>
              <a:rPr lang="en-US" altLang="ko-KR" sz="1100"/>
              <a:t>- From the preview popup, the card can be downloaded as a PDF or DOC file.</a:t>
            </a:r>
          </a:p>
          <a:p>
            <a:pPr marL="180975" indent="-180975">
              <a:buFont typeface="+mj-lt"/>
              <a:buAutoNum type="arabicPeriod"/>
            </a:pPr>
            <a:endParaRPr lang="en-US" altLang="ko-KR" sz="1100"/>
          </a:p>
          <a:p>
            <a:pPr marL="180975" indent="-180975">
              <a:buFont typeface="+mj-lt"/>
              <a:buAutoNum type="arabicPeriod"/>
            </a:pPr>
            <a:r>
              <a:rPr lang="en-US" altLang="ko-KR" sz="1100" b="1">
                <a:solidFill>
                  <a:schemeClr val="tx2"/>
                </a:solidFill>
              </a:rPr>
              <a:t>Card Information Entry Section</a:t>
            </a:r>
            <a:br>
              <a:rPr lang="en-US" altLang="ko-KR" sz="1100" b="1"/>
            </a:br>
            <a:r>
              <a:rPr lang="en-US" altLang="ko-KR" sz="1100"/>
              <a:t>- A description input area where both text and images can be pasted.</a:t>
            </a:r>
          </a:p>
          <a:p>
            <a:pPr marL="180975" indent="-180975">
              <a:buFont typeface="+mj-lt"/>
              <a:buAutoNum type="arabicPeriod"/>
            </a:pPr>
            <a:endParaRPr lang="en-US" altLang="ko-KR" sz="1100"/>
          </a:p>
          <a:p>
            <a:pPr marL="180975" indent="-180975">
              <a:buFont typeface="+mj-lt"/>
              <a:buAutoNum type="arabicPeriod"/>
            </a:pPr>
            <a:r>
              <a:rPr lang="en-US" altLang="ko-KR" sz="1100" b="1">
                <a:solidFill>
                  <a:schemeClr val="tx2"/>
                </a:solidFill>
              </a:rPr>
              <a:t>Download History Section</a:t>
            </a:r>
            <a:br>
              <a:rPr lang="en-US" altLang="ko-KR" sz="1100" b="1"/>
            </a:br>
            <a:r>
              <a:rPr lang="en-US" altLang="ko-KR" sz="1100"/>
              <a:t>- Allows users to view the history of previously generated Account Cards.</a:t>
            </a:r>
          </a:p>
        </p:txBody>
      </p:sp>
      <p:pic>
        <p:nvPicPr>
          <p:cNvPr id="21" name="그림 20">
            <a:extLst>
              <a:ext uri="{FF2B5EF4-FFF2-40B4-BE49-F238E27FC236}">
                <a16:creationId xmlns:a16="http://schemas.microsoft.com/office/drawing/2014/main" id="{799704F4-83D9-143A-EEFD-0C0AD9E9DDE2}"/>
              </a:ext>
            </a:extLst>
          </p:cNvPr>
          <p:cNvPicPr>
            <a:picLocks noChangeAspect="1"/>
          </p:cNvPicPr>
          <p:nvPr/>
        </p:nvPicPr>
        <p:blipFill>
          <a:blip r:embed="rId2"/>
          <a:stretch>
            <a:fillRect/>
          </a:stretch>
        </p:blipFill>
        <p:spPr>
          <a:xfrm>
            <a:off x="274106" y="1916832"/>
            <a:ext cx="6285668" cy="3376091"/>
          </a:xfrm>
          <a:prstGeom prst="rect">
            <a:avLst/>
          </a:prstGeom>
          <a:ln>
            <a:solidFill>
              <a:schemeClr val="tx1">
                <a:lumMod val="50000"/>
                <a:lumOff val="50000"/>
              </a:schemeClr>
            </a:solidFill>
          </a:ln>
        </p:spPr>
      </p:pic>
      <p:sp>
        <p:nvSpPr>
          <p:cNvPr id="2" name="제목 1">
            <a:extLst>
              <a:ext uri="{FF2B5EF4-FFF2-40B4-BE49-F238E27FC236}">
                <a16:creationId xmlns:a16="http://schemas.microsoft.com/office/drawing/2014/main" id="{B8F96D25-0A64-BF2E-3BBE-627FF9141671}"/>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a:t>Step 01. Account Management</a:t>
            </a:r>
          </a:p>
        </p:txBody>
      </p:sp>
      <p:graphicFrame>
        <p:nvGraphicFramePr>
          <p:cNvPr id="17" name="표 16">
            <a:extLst>
              <a:ext uri="{FF2B5EF4-FFF2-40B4-BE49-F238E27FC236}">
                <a16:creationId xmlns:a16="http://schemas.microsoft.com/office/drawing/2014/main" id="{39A7D60D-83EF-9ECB-1D91-C4A2EAEE53BF}"/>
              </a:ext>
            </a:extLst>
          </p:cNvPr>
          <p:cNvGraphicFramePr>
            <a:graphicFrameLocks noGrp="1"/>
          </p:cNvGraphicFramePr>
          <p:nvPr>
            <p:extLst>
              <p:ext uri="{D42A27DB-BD31-4B8C-83A1-F6EECF244321}">
                <p14:modId xmlns:p14="http://schemas.microsoft.com/office/powerpoint/2010/main" val="1634928155"/>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01.02. Account Update</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01.02.02 Create Account Card</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a:solidFill>
                            <a:schemeClr val="bg1"/>
                          </a:solidFill>
                        </a:rPr>
                        <a:t>Menu</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Account</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a:t>CRM App &gt; Account &gt; Account List &gt; Account Details View</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F16F34FD-D261-9F91-B07D-F93C4B25B025}"/>
              </a:ext>
            </a:extLst>
          </p:cNvPr>
          <p:cNvSpPr/>
          <p:nvPr/>
        </p:nvSpPr>
        <p:spPr bwMode="auto">
          <a:xfrm>
            <a:off x="245535"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7" name="화살표: 오각형 66">
            <a:extLst>
              <a:ext uri="{FF2B5EF4-FFF2-40B4-BE49-F238E27FC236}">
                <a16:creationId xmlns:a16="http://schemas.microsoft.com/office/drawing/2014/main" id="{0C6D7607-6F82-6CCF-2929-747BBFACE65B}"/>
              </a:ext>
            </a:extLst>
          </p:cNvPr>
          <p:cNvSpPr/>
          <p:nvPr/>
        </p:nvSpPr>
        <p:spPr bwMode="gray">
          <a:xfrm>
            <a:off x="488808" y="4328990"/>
            <a:ext cx="2700300" cy="96393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8" name="타원 7">
            <a:extLst>
              <a:ext uri="{FF2B5EF4-FFF2-40B4-BE49-F238E27FC236}">
                <a16:creationId xmlns:a16="http://schemas.microsoft.com/office/drawing/2014/main" id="{0F0FB936-C0D3-B78C-8F2C-4CCAD71D665A}"/>
              </a:ext>
            </a:extLst>
          </p:cNvPr>
          <p:cNvSpPr/>
          <p:nvPr/>
        </p:nvSpPr>
        <p:spPr bwMode="auto">
          <a:xfrm>
            <a:off x="229482" y="4323958"/>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2</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9" name="타원 8">
            <a:extLst>
              <a:ext uri="{FF2B5EF4-FFF2-40B4-BE49-F238E27FC236}">
                <a16:creationId xmlns:a16="http://schemas.microsoft.com/office/drawing/2014/main" id="{43C52005-FDEF-D3B1-7811-F05B48F1DB0A}"/>
              </a:ext>
            </a:extLst>
          </p:cNvPr>
          <p:cNvSpPr/>
          <p:nvPr/>
        </p:nvSpPr>
        <p:spPr bwMode="auto">
          <a:xfrm>
            <a:off x="229482" y="3397145"/>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1</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0" name="화살표: 오각형 66">
            <a:extLst>
              <a:ext uri="{FF2B5EF4-FFF2-40B4-BE49-F238E27FC236}">
                <a16:creationId xmlns:a16="http://schemas.microsoft.com/office/drawing/2014/main" id="{6EEA99EA-CAD1-B48D-A953-438F7881AE13}"/>
              </a:ext>
            </a:extLst>
          </p:cNvPr>
          <p:cNvSpPr/>
          <p:nvPr/>
        </p:nvSpPr>
        <p:spPr bwMode="gray">
          <a:xfrm>
            <a:off x="1554544" y="3990193"/>
            <a:ext cx="1031459" cy="281619"/>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1" name="타원 10">
            <a:extLst>
              <a:ext uri="{FF2B5EF4-FFF2-40B4-BE49-F238E27FC236}">
                <a16:creationId xmlns:a16="http://schemas.microsoft.com/office/drawing/2014/main" id="{66EDEA4A-4E55-9CB0-6ECF-A387D22E37C0}"/>
              </a:ext>
            </a:extLst>
          </p:cNvPr>
          <p:cNvSpPr/>
          <p:nvPr/>
        </p:nvSpPr>
        <p:spPr bwMode="auto">
          <a:xfrm>
            <a:off x="2586004" y="4005609"/>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3</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2" name="화살표: 오각형 66">
            <a:extLst>
              <a:ext uri="{FF2B5EF4-FFF2-40B4-BE49-F238E27FC236}">
                <a16:creationId xmlns:a16="http://schemas.microsoft.com/office/drawing/2014/main" id="{3DADBA90-C233-DD0D-D52D-6A608A47A5CA}"/>
              </a:ext>
            </a:extLst>
          </p:cNvPr>
          <p:cNvSpPr/>
          <p:nvPr/>
        </p:nvSpPr>
        <p:spPr bwMode="gray">
          <a:xfrm>
            <a:off x="488808" y="3397145"/>
            <a:ext cx="2736000" cy="252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cxnSp>
        <p:nvCxnSpPr>
          <p:cNvPr id="15" name="직선 화살표 연결선 3">
            <a:extLst>
              <a:ext uri="{FF2B5EF4-FFF2-40B4-BE49-F238E27FC236}">
                <a16:creationId xmlns:a16="http://schemas.microsoft.com/office/drawing/2014/main" id="{C4AD1D45-0A12-D1B5-BBF5-EC2365A096BF}"/>
              </a:ext>
            </a:extLst>
          </p:cNvPr>
          <p:cNvCxnSpPr>
            <a:cxnSpLocks/>
            <a:stCxn id="12" idx="3"/>
            <a:endCxn id="23" idx="0"/>
          </p:cNvCxnSpPr>
          <p:nvPr/>
        </p:nvCxnSpPr>
        <p:spPr bwMode="auto">
          <a:xfrm>
            <a:off x="3224808" y="3523145"/>
            <a:ext cx="1750389" cy="76877"/>
          </a:xfrm>
          <a:prstGeom prst="bentConnector2">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3" name="그림 22">
            <a:extLst>
              <a:ext uri="{FF2B5EF4-FFF2-40B4-BE49-F238E27FC236}">
                <a16:creationId xmlns:a16="http://schemas.microsoft.com/office/drawing/2014/main" id="{FC228EDC-FE48-B9BA-9F7D-A4FEBBCCC174}"/>
              </a:ext>
            </a:extLst>
          </p:cNvPr>
          <p:cNvPicPr>
            <a:picLocks noChangeAspect="1"/>
          </p:cNvPicPr>
          <p:nvPr/>
        </p:nvPicPr>
        <p:blipFill>
          <a:blip r:embed="rId3"/>
          <a:stretch>
            <a:fillRect/>
          </a:stretch>
        </p:blipFill>
        <p:spPr>
          <a:xfrm>
            <a:off x="3365407" y="3600022"/>
            <a:ext cx="3219580" cy="2908581"/>
          </a:xfrm>
          <a:prstGeom prst="rect">
            <a:avLst/>
          </a:prstGeom>
          <a:ln>
            <a:solidFill>
              <a:schemeClr val="tx1">
                <a:lumMod val="50000"/>
                <a:lumOff val="50000"/>
              </a:schemeClr>
            </a:solid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0835055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AC3C6-5FD8-6ACD-6EA5-E3191B2A596C}"/>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D057811C-BF5A-BBBE-C31B-537771326E02}"/>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0" bIns="45720" numCol="1" rtlCol="0" anchor="t" anchorCtr="0" compatLnSpc="1">
            <a:prstTxWarp prst="textNoShape">
              <a:avLst/>
            </a:prstTxWarp>
          </a:bodyPr>
          <a:lstStyle/>
          <a:p>
            <a:pPr marL="228600" indent="-228600">
              <a:buFont typeface="+mj-lt"/>
              <a:buAutoNum type="arabicPeriod"/>
            </a:pPr>
            <a:r>
              <a:rPr lang="en-US" altLang="ko-KR" sz="1100" b="1">
                <a:solidFill>
                  <a:schemeClr val="tx2"/>
                </a:solidFill>
              </a:rPr>
              <a:t>Click “New” button</a:t>
            </a:r>
            <a:br>
              <a:rPr lang="en-US" altLang="ko-KR" sz="1100" b="1"/>
            </a:br>
            <a:r>
              <a:rPr lang="en-US" altLang="ko-KR" sz="1100"/>
              <a:t> - Opens a popup to create a new Account. You can check existing records through search.</a:t>
            </a:r>
          </a:p>
          <a:p>
            <a:pPr marL="228600" indent="-228600">
              <a:buFont typeface="+mj-lt"/>
              <a:buAutoNum type="arabicPeriod"/>
            </a:pPr>
            <a:r>
              <a:rPr lang="en-US" altLang="ko-KR" sz="1100" b="1">
                <a:solidFill>
                  <a:schemeClr val="tx2"/>
                </a:solidFill>
              </a:rPr>
              <a:t>Search Account Information Based on External Data</a:t>
            </a:r>
            <a:br>
              <a:rPr lang="en-US" altLang="ko-KR" sz="1100" b="1"/>
            </a:br>
            <a:r>
              <a:rPr lang="en-US" altLang="ko-KR" sz="1100"/>
              <a:t> - Provides popups for Nice </a:t>
            </a:r>
            <a:r>
              <a:rPr lang="en-US" altLang="ko-KR" sz="1100" err="1"/>
              <a:t>BizLine</a:t>
            </a:r>
            <a:r>
              <a:rPr lang="en-US" altLang="ko-KR" sz="1100"/>
              <a:t> and Hoovers to pre-search company information.</a:t>
            </a:r>
          </a:p>
          <a:p>
            <a:pPr marL="228600" indent="-228600">
              <a:buFont typeface="+mj-lt"/>
              <a:buAutoNum type="arabicPeriod"/>
            </a:pPr>
            <a:r>
              <a:rPr lang="en-US" altLang="ko-KR" sz="1100" b="1">
                <a:solidFill>
                  <a:schemeClr val="tx2"/>
                </a:solidFill>
              </a:rPr>
              <a:t>Account Name-Based Search Result Area</a:t>
            </a:r>
            <a:br>
              <a:rPr lang="en-US" altLang="ko-KR" sz="1100" b="1"/>
            </a:br>
            <a:r>
              <a:rPr lang="en-US" altLang="ko-KR" sz="1100"/>
              <a:t>- Allows initial judgment on duplicate Accounts based on the Account name.</a:t>
            </a:r>
          </a:p>
          <a:p>
            <a:pPr marL="228600" indent="-228600">
              <a:buFont typeface="+mj-lt"/>
              <a:buAutoNum type="arabicPeriod"/>
            </a:pPr>
            <a:r>
              <a:rPr lang="en-US" altLang="ko-KR" sz="1100" b="1">
                <a:solidFill>
                  <a:schemeClr val="tx2"/>
                </a:solidFill>
              </a:rPr>
              <a:t>Search Result List Provided</a:t>
            </a:r>
            <a:br>
              <a:rPr lang="en-US" altLang="ko-KR" sz="1100" b="1"/>
            </a:br>
            <a:r>
              <a:rPr lang="en-US" altLang="ko-KR" sz="1100"/>
              <a:t> - Displays information to help determine duplication.</a:t>
            </a:r>
            <a:br>
              <a:rPr lang="en-US" altLang="ko-KR" sz="1100"/>
            </a:br>
            <a:r>
              <a:rPr lang="en-US" altLang="ko-KR" sz="1100"/>
              <a:t>- Criteria for duplication: </a:t>
            </a:r>
            <a:br>
              <a:rPr lang="en-US" altLang="ko-KR" sz="1100"/>
            </a:br>
            <a:r>
              <a:rPr lang="en-US" altLang="ko-KR" sz="1100"/>
              <a:t>  Business Registration Number</a:t>
            </a:r>
            <a:br>
              <a:rPr lang="en-US" altLang="ko-KR" sz="1100"/>
            </a:br>
            <a:r>
              <a:rPr lang="en-US" altLang="ko-KR" sz="1100"/>
              <a:t>  VAT Identification Number</a:t>
            </a:r>
          </a:p>
          <a:p>
            <a:pPr marL="228600" indent="-228600">
              <a:buFont typeface="+mj-lt"/>
              <a:buAutoNum type="arabicPeriod"/>
            </a:pPr>
            <a:r>
              <a:rPr lang="en-US" altLang="ko-KR" sz="1100" b="1">
                <a:solidFill>
                  <a:schemeClr val="tx2"/>
                </a:solidFill>
              </a:rPr>
              <a:t>Click “New” in the popup page</a:t>
            </a:r>
            <a:br>
              <a:rPr lang="en-US" altLang="ko-KR" sz="1100" b="1"/>
            </a:br>
            <a:r>
              <a:rPr lang="en-US" altLang="ko-KR" sz="1100"/>
              <a:t> - When clicked, transitions to the next popup.</a:t>
            </a:r>
            <a:br>
              <a:rPr lang="en-US" altLang="ko-KR" sz="1100"/>
            </a:br>
            <a:r>
              <a:rPr lang="en-US" altLang="ko-KR" sz="1100"/>
              <a:t>- In the next popup, you can enter detailed Account information.</a:t>
            </a:r>
          </a:p>
        </p:txBody>
      </p:sp>
      <p:pic>
        <p:nvPicPr>
          <p:cNvPr id="7" name="그림 6">
            <a:extLst>
              <a:ext uri="{FF2B5EF4-FFF2-40B4-BE49-F238E27FC236}">
                <a16:creationId xmlns:a16="http://schemas.microsoft.com/office/drawing/2014/main" id="{F06C7B8A-388C-9A9D-39AE-4D06C41C7350}"/>
              </a:ext>
            </a:extLst>
          </p:cNvPr>
          <p:cNvPicPr>
            <a:picLocks noChangeAspect="1"/>
          </p:cNvPicPr>
          <p:nvPr/>
        </p:nvPicPr>
        <p:blipFill>
          <a:blip r:embed="rId2"/>
          <a:stretch>
            <a:fillRect/>
          </a:stretch>
        </p:blipFill>
        <p:spPr>
          <a:xfrm>
            <a:off x="314679" y="1923387"/>
            <a:ext cx="6156000" cy="2238849"/>
          </a:xfrm>
          <a:prstGeom prst="rect">
            <a:avLst/>
          </a:prstGeom>
          <a:ln>
            <a:solidFill>
              <a:schemeClr val="tx1">
                <a:lumMod val="50000"/>
                <a:lumOff val="50000"/>
              </a:schemeClr>
            </a:solidFill>
          </a:ln>
        </p:spPr>
      </p:pic>
      <p:pic>
        <p:nvPicPr>
          <p:cNvPr id="13" name="그림 12">
            <a:extLst>
              <a:ext uri="{FF2B5EF4-FFF2-40B4-BE49-F238E27FC236}">
                <a16:creationId xmlns:a16="http://schemas.microsoft.com/office/drawing/2014/main" id="{24B2CEAE-02D3-75B2-86DF-DD8209A5A04B}"/>
              </a:ext>
            </a:extLst>
          </p:cNvPr>
          <p:cNvPicPr>
            <a:picLocks noChangeAspect="1"/>
          </p:cNvPicPr>
          <p:nvPr/>
        </p:nvPicPr>
        <p:blipFill>
          <a:blip r:embed="rId3"/>
          <a:stretch>
            <a:fillRect/>
          </a:stretch>
        </p:blipFill>
        <p:spPr>
          <a:xfrm>
            <a:off x="488504" y="3311206"/>
            <a:ext cx="5832587" cy="2893901"/>
          </a:xfrm>
          <a:prstGeom prst="rect">
            <a:avLst/>
          </a:prstGeom>
          <a:ln>
            <a:solidFill>
              <a:schemeClr val="tx1">
                <a:lumMod val="50000"/>
                <a:lumOff val="50000"/>
              </a:schemeClr>
            </a:solidFill>
          </a:ln>
          <a:effectLst>
            <a:outerShdw blurRad="50800" dist="38100" dir="5400000" algn="t" rotWithShape="0">
              <a:prstClr val="black">
                <a:alpha val="40000"/>
              </a:prstClr>
            </a:outerShdw>
          </a:effectLst>
        </p:spPr>
      </p:pic>
      <p:sp>
        <p:nvSpPr>
          <p:cNvPr id="2" name="제목 1">
            <a:extLst>
              <a:ext uri="{FF2B5EF4-FFF2-40B4-BE49-F238E27FC236}">
                <a16:creationId xmlns:a16="http://schemas.microsoft.com/office/drawing/2014/main" id="{65C7D0B1-DE19-9B08-5F32-8B89E5FF65F0}"/>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a:t>Step 01. Account Management</a:t>
            </a:r>
          </a:p>
        </p:txBody>
      </p:sp>
      <p:graphicFrame>
        <p:nvGraphicFramePr>
          <p:cNvPr id="17" name="표 16">
            <a:extLst>
              <a:ext uri="{FF2B5EF4-FFF2-40B4-BE49-F238E27FC236}">
                <a16:creationId xmlns:a16="http://schemas.microsoft.com/office/drawing/2014/main" id="{78C609D0-5B15-E667-9325-6C7A0358F305}"/>
              </a:ext>
            </a:extLst>
          </p:cNvPr>
          <p:cNvGraphicFramePr>
            <a:graphicFrameLocks noGrp="1"/>
          </p:cNvGraphicFramePr>
          <p:nvPr>
            <p:extLst>
              <p:ext uri="{D42A27DB-BD31-4B8C-83A1-F6EECF244321}">
                <p14:modId xmlns:p14="http://schemas.microsoft.com/office/powerpoint/2010/main" val="2252334521"/>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01.03. Account Creation</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01.03.01 Create an account not linked to BP</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a:solidFill>
                            <a:schemeClr val="bg1"/>
                          </a:solidFill>
                        </a:rPr>
                        <a:t>Menu</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Account</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a:t>(1/3)</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a:t>CRM App &gt; Account &gt; Account List &gt; New Create Pop-up</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3042098D-9C51-32C3-681C-9827EBDDA98A}"/>
              </a:ext>
            </a:extLst>
          </p:cNvPr>
          <p:cNvSpPr/>
          <p:nvPr/>
        </p:nvSpPr>
        <p:spPr bwMode="auto">
          <a:xfrm>
            <a:off x="245535"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9" name="화살표: 오각형 66">
            <a:extLst>
              <a:ext uri="{FF2B5EF4-FFF2-40B4-BE49-F238E27FC236}">
                <a16:creationId xmlns:a16="http://schemas.microsoft.com/office/drawing/2014/main" id="{A930856B-4FC0-1E8F-92E7-C2AE97F3E933}"/>
              </a:ext>
            </a:extLst>
          </p:cNvPr>
          <p:cNvSpPr/>
          <p:nvPr/>
        </p:nvSpPr>
        <p:spPr bwMode="gray">
          <a:xfrm>
            <a:off x="6033176" y="2556872"/>
            <a:ext cx="288000" cy="180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0" name="타원 9">
            <a:extLst>
              <a:ext uri="{FF2B5EF4-FFF2-40B4-BE49-F238E27FC236}">
                <a16:creationId xmlns:a16="http://schemas.microsoft.com/office/drawing/2014/main" id="{235EF6ED-82B6-E98D-E98E-1138C9E77D04}"/>
              </a:ext>
            </a:extLst>
          </p:cNvPr>
          <p:cNvSpPr/>
          <p:nvPr/>
        </p:nvSpPr>
        <p:spPr bwMode="auto">
          <a:xfrm>
            <a:off x="6033148" y="2304792"/>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1</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cxnSp>
        <p:nvCxnSpPr>
          <p:cNvPr id="11" name="직선 화살표 연결선 3">
            <a:extLst>
              <a:ext uri="{FF2B5EF4-FFF2-40B4-BE49-F238E27FC236}">
                <a16:creationId xmlns:a16="http://schemas.microsoft.com/office/drawing/2014/main" id="{E4792263-3C11-A11B-7AF6-C56A00C61C1D}"/>
              </a:ext>
            </a:extLst>
          </p:cNvPr>
          <p:cNvCxnSpPr>
            <a:cxnSpLocks/>
            <a:stCxn id="9" idx="2"/>
            <a:endCxn id="13" idx="0"/>
          </p:cNvCxnSpPr>
          <p:nvPr/>
        </p:nvCxnSpPr>
        <p:spPr bwMode="auto">
          <a:xfrm rot="5400000">
            <a:off x="4503820" y="1637850"/>
            <a:ext cx="574334" cy="2772378"/>
          </a:xfrm>
          <a:prstGeom prst="bentConnector3">
            <a:avLst>
              <a:gd name="adj1" fmla="val 50000"/>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화살표: 오각형 66">
            <a:extLst>
              <a:ext uri="{FF2B5EF4-FFF2-40B4-BE49-F238E27FC236}">
                <a16:creationId xmlns:a16="http://schemas.microsoft.com/office/drawing/2014/main" id="{51E9147D-C397-D098-4EC0-49778BFA1F6A}"/>
              </a:ext>
            </a:extLst>
          </p:cNvPr>
          <p:cNvSpPr/>
          <p:nvPr/>
        </p:nvSpPr>
        <p:spPr bwMode="gray">
          <a:xfrm>
            <a:off x="560512" y="4231968"/>
            <a:ext cx="5616624" cy="21602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2" name="타원 21">
            <a:extLst>
              <a:ext uri="{FF2B5EF4-FFF2-40B4-BE49-F238E27FC236}">
                <a16:creationId xmlns:a16="http://schemas.microsoft.com/office/drawing/2014/main" id="{C3A1A134-37E3-1FEB-7186-541927FE5270}"/>
              </a:ext>
            </a:extLst>
          </p:cNvPr>
          <p:cNvSpPr/>
          <p:nvPr/>
        </p:nvSpPr>
        <p:spPr bwMode="auto">
          <a:xfrm>
            <a:off x="313028" y="4231996"/>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3</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3" name="화살표: 오각형 66">
            <a:extLst>
              <a:ext uri="{FF2B5EF4-FFF2-40B4-BE49-F238E27FC236}">
                <a16:creationId xmlns:a16="http://schemas.microsoft.com/office/drawing/2014/main" id="{D5238D5A-1FB5-E832-4057-CD10406BFC99}"/>
              </a:ext>
            </a:extLst>
          </p:cNvPr>
          <p:cNvSpPr/>
          <p:nvPr/>
        </p:nvSpPr>
        <p:spPr bwMode="gray">
          <a:xfrm>
            <a:off x="560512" y="4659823"/>
            <a:ext cx="5616624" cy="106384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4" name="타원 23">
            <a:extLst>
              <a:ext uri="{FF2B5EF4-FFF2-40B4-BE49-F238E27FC236}">
                <a16:creationId xmlns:a16="http://schemas.microsoft.com/office/drawing/2014/main" id="{B18F3AEC-6E5C-309E-D4DF-B59746894208}"/>
              </a:ext>
            </a:extLst>
          </p:cNvPr>
          <p:cNvSpPr/>
          <p:nvPr/>
        </p:nvSpPr>
        <p:spPr bwMode="auto">
          <a:xfrm>
            <a:off x="313028" y="4659823"/>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4</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8" name="화살표: 오각형 66">
            <a:extLst>
              <a:ext uri="{FF2B5EF4-FFF2-40B4-BE49-F238E27FC236}">
                <a16:creationId xmlns:a16="http://schemas.microsoft.com/office/drawing/2014/main" id="{FA6C4263-E43D-8EBC-F469-8AAFCFB87C82}"/>
              </a:ext>
            </a:extLst>
          </p:cNvPr>
          <p:cNvSpPr/>
          <p:nvPr/>
        </p:nvSpPr>
        <p:spPr bwMode="gray">
          <a:xfrm>
            <a:off x="5925135" y="5945470"/>
            <a:ext cx="287663" cy="180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9" name="타원 28">
            <a:extLst>
              <a:ext uri="{FF2B5EF4-FFF2-40B4-BE49-F238E27FC236}">
                <a16:creationId xmlns:a16="http://schemas.microsoft.com/office/drawing/2014/main" id="{C3B002CD-AA55-77E7-0F27-47C1C2ABA70A}"/>
              </a:ext>
            </a:extLst>
          </p:cNvPr>
          <p:cNvSpPr/>
          <p:nvPr/>
        </p:nvSpPr>
        <p:spPr bwMode="auto">
          <a:xfrm>
            <a:off x="5668365" y="5911652"/>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5</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1" name="화살표: 오각형 66">
            <a:extLst>
              <a:ext uri="{FF2B5EF4-FFF2-40B4-BE49-F238E27FC236}">
                <a16:creationId xmlns:a16="http://schemas.microsoft.com/office/drawing/2014/main" id="{61DA4A1A-7925-46DB-7032-A798F1337B98}"/>
              </a:ext>
            </a:extLst>
          </p:cNvPr>
          <p:cNvSpPr/>
          <p:nvPr/>
        </p:nvSpPr>
        <p:spPr bwMode="gray">
          <a:xfrm>
            <a:off x="4953000" y="3381885"/>
            <a:ext cx="1296144" cy="180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32" name="타원 31">
            <a:extLst>
              <a:ext uri="{FF2B5EF4-FFF2-40B4-BE49-F238E27FC236}">
                <a16:creationId xmlns:a16="http://schemas.microsoft.com/office/drawing/2014/main" id="{FC1B8003-33CE-7CF5-6E98-BF690B40401C}"/>
              </a:ext>
            </a:extLst>
          </p:cNvPr>
          <p:cNvSpPr/>
          <p:nvPr/>
        </p:nvSpPr>
        <p:spPr bwMode="auto">
          <a:xfrm>
            <a:off x="4718656" y="3356992"/>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2</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636892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8E17D-4C78-4577-2497-7B02A4D67F14}"/>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62535D0F-898B-67DD-A62D-7E8B6C16EFB9}"/>
              </a:ext>
            </a:extLst>
          </p:cNvPr>
          <p:cNvSpPr>
            <a:spLocks noGrp="1"/>
          </p:cNvSpPr>
          <p:nvPr>
            <p:ph type="title"/>
          </p:nvPr>
        </p:nvSpPr>
        <p:spPr>
          <a:xfrm>
            <a:off x="242888" y="404118"/>
            <a:ext cx="1418145" cy="307777"/>
          </a:xfrm>
        </p:spPr>
        <p:txBody>
          <a:bodyPr>
            <a:scene3d>
              <a:camera prst="orthographicFront"/>
              <a:lightRig rig="threePt" dir="t"/>
            </a:scene3d>
            <a:sp3d>
              <a:bevelT w="0" h="0"/>
            </a:sp3d>
          </a:bodyPr>
          <a:lstStyle/>
          <a:p>
            <a:r>
              <a:rPr lang="en-US" altLang="ko-KR" spc="-70" dirty="0" err="1"/>
              <a:t>Contents_PC</a:t>
            </a:r>
            <a:endParaRPr lang="en-US" altLang="ko-KR" spc="-70" dirty="0"/>
          </a:p>
        </p:txBody>
      </p:sp>
      <p:grpSp>
        <p:nvGrpSpPr>
          <p:cNvPr id="13" name="그룹 12">
            <a:extLst>
              <a:ext uri="{FF2B5EF4-FFF2-40B4-BE49-F238E27FC236}">
                <a16:creationId xmlns:a16="http://schemas.microsoft.com/office/drawing/2014/main" id="{407A6EE7-ACB7-8476-20E6-3B6542B7757C}"/>
              </a:ext>
            </a:extLst>
          </p:cNvPr>
          <p:cNvGrpSpPr/>
          <p:nvPr/>
        </p:nvGrpSpPr>
        <p:grpSpPr>
          <a:xfrm>
            <a:off x="242888" y="1085329"/>
            <a:ext cx="6120000" cy="873541"/>
            <a:chOff x="242888" y="1360202"/>
            <a:chExt cx="6120000" cy="873541"/>
          </a:xfrm>
        </p:grpSpPr>
        <p:sp>
          <p:nvSpPr>
            <p:cNvPr id="7" name="화살표: 오각형 6">
              <a:extLst>
                <a:ext uri="{FF2B5EF4-FFF2-40B4-BE49-F238E27FC236}">
                  <a16:creationId xmlns:a16="http://schemas.microsoft.com/office/drawing/2014/main" id="{66CB2556-9AB4-5A39-C693-228F1F4A3289}"/>
                </a:ext>
              </a:extLst>
            </p:cNvPr>
            <p:cNvSpPr/>
            <p:nvPr/>
          </p:nvSpPr>
          <p:spPr bwMode="auto">
            <a:xfrm>
              <a:off x="242889" y="1360202"/>
              <a:ext cx="1721780" cy="447961"/>
            </a:xfrm>
            <a:prstGeom prst="homePlate">
              <a:avLst/>
            </a:prstGeom>
            <a:solidFill>
              <a:srgbClr val="002060"/>
            </a:solidFill>
            <a:ln>
              <a:solidFill>
                <a:schemeClr val="tx1">
                  <a:lumMod val="50000"/>
                  <a:lumOff val="50000"/>
                </a:schemeClr>
              </a:solidFill>
            </a:ln>
            <a:effectLst/>
          </p:spPr>
          <p:txBody>
            <a:bodyPr vert="horz" wrap="none" lIns="91440" tIns="45720" rIns="91440" bIns="45720" numCol="1" rtlCol="0" anchor="ctr" anchorCtr="0" compatLnSpc="1">
              <a:prstTxWarp prst="textNoShape">
                <a:avLst/>
              </a:prstTxWarp>
            </a:bodyPr>
            <a:lstStyle/>
            <a:p>
              <a:pPr algn="ctr" eaLnBrk="1" hangingPunct="1"/>
              <a:r>
                <a:rPr lang="en-US" altLang="ko-KR" sz="1400" b="1">
                  <a:ln>
                    <a:solidFill>
                      <a:schemeClr val="accent1">
                        <a:alpha val="0"/>
                      </a:schemeClr>
                    </a:solidFill>
                  </a:ln>
                  <a:solidFill>
                    <a:schemeClr val="bg1"/>
                  </a:solidFill>
                  <a:latin typeface="+mn-ea"/>
                  <a:ea typeface="+mn-ea"/>
                </a:rPr>
                <a:t>Step 1</a:t>
              </a:r>
              <a:endParaRPr lang="ko-KR" altLang="en-US" sz="1400" b="1">
                <a:ln>
                  <a:solidFill>
                    <a:schemeClr val="accent1">
                      <a:alpha val="0"/>
                    </a:schemeClr>
                  </a:solidFill>
                </a:ln>
                <a:solidFill>
                  <a:schemeClr val="bg1"/>
                </a:solidFill>
                <a:latin typeface="+mn-ea"/>
                <a:ea typeface="+mn-ea"/>
              </a:endParaRPr>
            </a:p>
          </p:txBody>
        </p:sp>
        <p:cxnSp>
          <p:nvCxnSpPr>
            <p:cNvPr id="10" name="직선 연결선 9">
              <a:extLst>
                <a:ext uri="{FF2B5EF4-FFF2-40B4-BE49-F238E27FC236}">
                  <a16:creationId xmlns:a16="http://schemas.microsoft.com/office/drawing/2014/main" id="{D69A724B-EBF1-8C12-5345-BF23DF546D6F}"/>
                </a:ext>
              </a:extLst>
            </p:cNvPr>
            <p:cNvCxnSpPr/>
            <p:nvPr/>
          </p:nvCxnSpPr>
          <p:spPr bwMode="auto">
            <a:xfrm>
              <a:off x="242888" y="1808163"/>
              <a:ext cx="6120000" cy="0"/>
            </a:xfrm>
            <a:prstGeom prst="line">
              <a:avLst/>
            </a:prstGeom>
            <a:solidFill>
              <a:srgbClr val="D8D8DA"/>
            </a:solidFill>
            <a:ln w="19050"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사각형: 둥근 모서리 10">
              <a:extLst>
                <a:ext uri="{FF2B5EF4-FFF2-40B4-BE49-F238E27FC236}">
                  <a16:creationId xmlns:a16="http://schemas.microsoft.com/office/drawing/2014/main" id="{4EF113E9-EE50-90FB-59FA-AF47E2A9111D}"/>
                </a:ext>
              </a:extLst>
            </p:cNvPr>
            <p:cNvSpPr/>
            <p:nvPr/>
          </p:nvSpPr>
          <p:spPr bwMode="auto">
            <a:xfrm>
              <a:off x="1949173" y="1371721"/>
              <a:ext cx="3003827" cy="424923"/>
            </a:xfrm>
            <a:prstGeom prst="roundRect">
              <a:avLst>
                <a:gd name="adj" fmla="val 9452"/>
              </a:avLst>
            </a:prstGeom>
            <a:noFill/>
            <a:ln>
              <a:noFill/>
            </a:ln>
            <a:effectLst/>
          </p:spPr>
          <p:txBody>
            <a:bodyPr vert="horz" wrap="none" lIns="91440" tIns="45720" rIns="91440" bIns="45720" numCol="1" rtlCol="0" anchor="ctr" anchorCtr="0" compatLnSpc="1">
              <a:prstTxWarp prst="textNoShape">
                <a:avLst/>
              </a:prstTxWarp>
            </a:bodyPr>
            <a:lstStyle/>
            <a:p>
              <a:pPr eaLnBrk="1" hangingPunct="1"/>
              <a:r>
                <a:rPr lang="en-US" altLang="ko-KR" sz="1800" b="1" dirty="0">
                  <a:ln>
                    <a:solidFill>
                      <a:schemeClr val="accent1">
                        <a:alpha val="0"/>
                      </a:schemeClr>
                    </a:solidFill>
                  </a:ln>
                  <a:solidFill>
                    <a:srgbClr val="002060"/>
                  </a:solidFill>
                  <a:latin typeface="+mn-ea"/>
                  <a:ea typeface="+mn-ea"/>
                </a:rPr>
                <a:t>Account Management</a:t>
              </a:r>
              <a:endParaRPr lang="ko-KR" altLang="en-US" sz="1800" b="1" dirty="0">
                <a:ln>
                  <a:solidFill>
                    <a:schemeClr val="accent1">
                      <a:alpha val="0"/>
                    </a:schemeClr>
                  </a:solidFill>
                </a:ln>
                <a:solidFill>
                  <a:srgbClr val="002060"/>
                </a:solidFill>
                <a:latin typeface="+mn-ea"/>
                <a:ea typeface="+mn-ea"/>
              </a:endParaRPr>
            </a:p>
          </p:txBody>
        </p:sp>
        <p:sp>
          <p:nvSpPr>
            <p:cNvPr id="12" name="사각형: 둥근 모서리 11">
              <a:extLst>
                <a:ext uri="{FF2B5EF4-FFF2-40B4-BE49-F238E27FC236}">
                  <a16:creationId xmlns:a16="http://schemas.microsoft.com/office/drawing/2014/main" id="{F30A14B1-E294-EE15-0362-B4E6DFEB63DC}"/>
                </a:ext>
              </a:extLst>
            </p:cNvPr>
            <p:cNvSpPr/>
            <p:nvPr/>
          </p:nvSpPr>
          <p:spPr bwMode="auto">
            <a:xfrm>
              <a:off x="1765598" y="1808820"/>
              <a:ext cx="3003827" cy="424923"/>
            </a:xfrm>
            <a:prstGeom prst="roundRect">
              <a:avLst>
                <a:gd name="adj" fmla="val 9452"/>
              </a:avLst>
            </a:prstGeom>
            <a:noFill/>
            <a:ln>
              <a:noFill/>
            </a:ln>
            <a:effectLst/>
          </p:spPr>
          <p:txBody>
            <a:bodyPr vert="horz" wrap="none" lIns="91440" tIns="45720" rIns="91440" bIns="45720" numCol="1" rtlCol="0" anchor="t" anchorCtr="0" compatLnSpc="1">
              <a:prstTxWarp prst="textNoShape">
                <a:avLst/>
              </a:prstTxWarp>
            </a:bodyPr>
            <a:lstStyle/>
            <a:p>
              <a:pPr marL="342900" indent="-342900" eaLnBrk="1" hangingPunct="1">
                <a:lnSpc>
                  <a:spcPct val="130000"/>
                </a:lnSpc>
                <a:spcAft>
                  <a:spcPts val="800"/>
                </a:spcAft>
                <a:buAutoNum type="arabicPeriod"/>
              </a:pPr>
              <a:r>
                <a:rPr lang="en-US" altLang="ko-KR" sz="1600" b="1" dirty="0">
                  <a:ln>
                    <a:solidFill>
                      <a:schemeClr val="accent1">
                        <a:alpha val="0"/>
                      </a:schemeClr>
                    </a:solidFill>
                  </a:ln>
                  <a:solidFill>
                    <a:srgbClr val="002060"/>
                  </a:solidFill>
                  <a:latin typeface="+mn-ea"/>
                  <a:ea typeface="+mn-ea"/>
                </a:rPr>
                <a:t>Account View</a:t>
              </a:r>
              <a:br>
                <a:rPr lang="en-US" altLang="ko-KR" sz="1600" b="1" dirty="0">
                  <a:ln>
                    <a:solidFill>
                      <a:schemeClr val="accent1">
                        <a:alpha val="0"/>
                      </a:schemeClr>
                    </a:solidFill>
                  </a:ln>
                  <a:solidFill>
                    <a:srgbClr val="002060"/>
                  </a:solidFill>
                  <a:latin typeface="+mn-ea"/>
                  <a:ea typeface="+mn-ea"/>
                </a:rPr>
              </a:br>
              <a:r>
                <a:rPr lang="en-US" altLang="ko-KR" sz="1400" b="1" dirty="0">
                  <a:ln>
                    <a:solidFill>
                      <a:schemeClr val="accent1">
                        <a:alpha val="0"/>
                      </a:schemeClr>
                    </a:solidFill>
                  </a:ln>
                  <a:solidFill>
                    <a:srgbClr val="002060"/>
                  </a:solidFill>
                  <a:latin typeface="+mn-ea"/>
                  <a:ea typeface="+mn-ea"/>
                </a:rPr>
                <a:t>1. View list of accounts</a:t>
              </a:r>
              <a:br>
                <a:rPr lang="en-US" altLang="ko-KR" sz="1400" b="1" dirty="0">
                  <a:ln>
                    <a:solidFill>
                      <a:schemeClr val="accent1">
                        <a:alpha val="0"/>
                      </a:schemeClr>
                    </a:solidFill>
                  </a:ln>
                  <a:solidFill>
                    <a:srgbClr val="002060"/>
                  </a:solidFill>
                  <a:latin typeface="+mn-ea"/>
                  <a:ea typeface="+mn-ea"/>
                </a:rPr>
              </a:br>
              <a:r>
                <a:rPr lang="en-US" altLang="ko-KR" sz="1400" b="1" dirty="0">
                  <a:ln>
                    <a:solidFill>
                      <a:schemeClr val="accent1">
                        <a:alpha val="0"/>
                      </a:schemeClr>
                    </a:solidFill>
                  </a:ln>
                  <a:solidFill>
                    <a:srgbClr val="002060"/>
                  </a:solidFill>
                  <a:latin typeface="+mn-ea"/>
                  <a:ea typeface="+mn-ea"/>
                </a:rPr>
                <a:t>2. View detailed account information</a:t>
              </a:r>
            </a:p>
            <a:p>
              <a:pPr marL="342900" indent="-342900" eaLnBrk="1" hangingPunct="1">
                <a:lnSpc>
                  <a:spcPct val="130000"/>
                </a:lnSpc>
                <a:spcAft>
                  <a:spcPts val="800"/>
                </a:spcAft>
                <a:buAutoNum type="arabicPeriod"/>
              </a:pPr>
              <a:r>
                <a:rPr lang="en-US" altLang="ko-KR" sz="1600" b="1" dirty="0">
                  <a:ln>
                    <a:solidFill>
                      <a:schemeClr val="accent1">
                        <a:alpha val="0"/>
                      </a:schemeClr>
                    </a:solidFill>
                  </a:ln>
                  <a:solidFill>
                    <a:srgbClr val="002060"/>
                  </a:solidFill>
                  <a:latin typeface="+mn-ea"/>
                  <a:ea typeface="+mn-ea"/>
                </a:rPr>
                <a:t>Account Update</a:t>
              </a:r>
              <a:br>
                <a:rPr lang="en-US" altLang="ko-KR" sz="1600" b="1" dirty="0">
                  <a:ln>
                    <a:solidFill>
                      <a:schemeClr val="accent1">
                        <a:alpha val="0"/>
                      </a:schemeClr>
                    </a:solidFill>
                  </a:ln>
                  <a:solidFill>
                    <a:srgbClr val="002060"/>
                  </a:solidFill>
                  <a:latin typeface="+mn-ea"/>
                  <a:ea typeface="+mn-ea"/>
                </a:rPr>
              </a:br>
              <a:r>
                <a:rPr lang="en-US" altLang="ko-KR" sz="1400" b="1" dirty="0">
                  <a:ln>
                    <a:solidFill>
                      <a:schemeClr val="accent1">
                        <a:alpha val="0"/>
                      </a:schemeClr>
                    </a:solidFill>
                  </a:ln>
                  <a:solidFill>
                    <a:srgbClr val="002060"/>
                  </a:solidFill>
                  <a:latin typeface="+mn-ea"/>
                  <a:ea typeface="+mn-ea"/>
                </a:rPr>
                <a:t>1. Update account information</a:t>
              </a:r>
              <a:br>
                <a:rPr lang="en-US" altLang="ko-KR" sz="1400" b="1" dirty="0">
                  <a:ln>
                    <a:solidFill>
                      <a:schemeClr val="accent1">
                        <a:alpha val="0"/>
                      </a:schemeClr>
                    </a:solidFill>
                  </a:ln>
                  <a:solidFill>
                    <a:srgbClr val="002060"/>
                  </a:solidFill>
                  <a:latin typeface="+mn-ea"/>
                  <a:ea typeface="+mn-ea"/>
                </a:rPr>
              </a:br>
              <a:r>
                <a:rPr lang="en-US" altLang="ko-KR" sz="1400" b="1" dirty="0">
                  <a:ln>
                    <a:solidFill>
                      <a:schemeClr val="accent1">
                        <a:alpha val="0"/>
                      </a:schemeClr>
                    </a:solidFill>
                  </a:ln>
                  <a:solidFill>
                    <a:srgbClr val="002060"/>
                  </a:solidFill>
                  <a:latin typeface="+mn-ea"/>
                  <a:ea typeface="+mn-ea"/>
                </a:rPr>
                <a:t>2. Create Account Card</a:t>
              </a:r>
              <a:br>
                <a:rPr lang="en-US" altLang="ko-KR" sz="1400" b="1" dirty="0">
                  <a:ln>
                    <a:solidFill>
                      <a:schemeClr val="accent1">
                        <a:alpha val="0"/>
                      </a:schemeClr>
                    </a:solidFill>
                  </a:ln>
                  <a:solidFill>
                    <a:srgbClr val="002060"/>
                  </a:solidFill>
                  <a:latin typeface="+mn-ea"/>
                  <a:ea typeface="+mn-ea"/>
                </a:rPr>
              </a:br>
              <a:r>
                <a:rPr lang="en-US" altLang="ko-KR" sz="1400" b="1" dirty="0">
                  <a:ln>
                    <a:solidFill>
                      <a:schemeClr val="accent1">
                        <a:alpha val="0"/>
                      </a:schemeClr>
                    </a:solidFill>
                  </a:ln>
                  <a:solidFill>
                    <a:srgbClr val="002060"/>
                  </a:solidFill>
                  <a:latin typeface="+mn-ea"/>
                  <a:ea typeface="+mn-ea"/>
                </a:rPr>
                <a:t>3</a:t>
              </a:r>
              <a:r>
                <a:rPr lang="en-US" altLang="ko-KR" sz="1400" b="1" dirty="0">
                  <a:ln>
                    <a:solidFill>
                      <a:schemeClr val="accent1">
                        <a:alpha val="0"/>
                      </a:schemeClr>
                    </a:solidFill>
                  </a:ln>
                  <a:solidFill>
                    <a:srgbClr val="002060"/>
                  </a:solidFill>
                  <a:latin typeface="+mn-ea"/>
                </a:rPr>
                <a:t>. Manage account organization chart</a:t>
              </a:r>
              <a:endParaRPr lang="en-US" altLang="ko-KR" sz="1400" b="1" dirty="0">
                <a:ln>
                  <a:solidFill>
                    <a:schemeClr val="accent1">
                      <a:alpha val="0"/>
                    </a:schemeClr>
                  </a:solidFill>
                </a:ln>
                <a:solidFill>
                  <a:srgbClr val="002060"/>
                </a:solidFill>
                <a:latin typeface="+mn-ea"/>
                <a:ea typeface="+mn-ea"/>
              </a:endParaRPr>
            </a:p>
            <a:p>
              <a:pPr marL="342900" indent="-342900" eaLnBrk="1" hangingPunct="1">
                <a:lnSpc>
                  <a:spcPct val="130000"/>
                </a:lnSpc>
                <a:spcAft>
                  <a:spcPts val="800"/>
                </a:spcAft>
                <a:buAutoNum type="arabicPeriod"/>
              </a:pPr>
              <a:r>
                <a:rPr lang="en-US" altLang="ko-KR" sz="1600" b="1" dirty="0">
                  <a:ln>
                    <a:solidFill>
                      <a:schemeClr val="accent1">
                        <a:alpha val="0"/>
                      </a:schemeClr>
                    </a:solidFill>
                  </a:ln>
                  <a:solidFill>
                    <a:srgbClr val="002060"/>
                  </a:solidFill>
                  <a:latin typeface="+mn-ea"/>
                  <a:ea typeface="+mn-ea"/>
                </a:rPr>
                <a:t>Account Creation</a:t>
              </a:r>
              <a:br>
                <a:rPr lang="en-US" altLang="ko-KR" sz="1600" b="1" dirty="0">
                  <a:ln>
                    <a:solidFill>
                      <a:schemeClr val="accent1">
                        <a:alpha val="0"/>
                      </a:schemeClr>
                    </a:solidFill>
                  </a:ln>
                  <a:solidFill>
                    <a:srgbClr val="002060"/>
                  </a:solidFill>
                  <a:latin typeface="+mn-ea"/>
                  <a:ea typeface="+mn-ea"/>
                </a:rPr>
              </a:br>
              <a:r>
                <a:rPr lang="en-US" altLang="ko-KR" sz="1400" b="1" dirty="0">
                  <a:ln>
                    <a:solidFill>
                      <a:schemeClr val="accent1">
                        <a:alpha val="0"/>
                      </a:schemeClr>
                    </a:solidFill>
                  </a:ln>
                  <a:solidFill>
                    <a:srgbClr val="002060"/>
                  </a:solidFill>
                  <a:latin typeface="+mn-ea"/>
                  <a:ea typeface="+mn-ea"/>
                </a:rPr>
                <a:t>1. Create an account not linked to BP</a:t>
              </a:r>
              <a:br>
                <a:rPr lang="en-US" altLang="ko-KR" sz="1400" b="1" dirty="0">
                  <a:ln>
                    <a:solidFill>
                      <a:schemeClr val="accent1">
                        <a:alpha val="0"/>
                      </a:schemeClr>
                    </a:solidFill>
                  </a:ln>
                  <a:solidFill>
                    <a:srgbClr val="002060"/>
                  </a:solidFill>
                  <a:latin typeface="+mn-ea"/>
                  <a:ea typeface="+mn-ea"/>
                </a:rPr>
              </a:br>
              <a:r>
                <a:rPr lang="en-US" altLang="ko-KR" sz="1400" b="1" dirty="0">
                  <a:ln>
                    <a:solidFill>
                      <a:schemeClr val="accent1">
                        <a:alpha val="0"/>
                      </a:schemeClr>
                    </a:solidFill>
                  </a:ln>
                  <a:solidFill>
                    <a:srgbClr val="002060"/>
                  </a:solidFill>
                  <a:latin typeface="+mn-ea"/>
                  <a:ea typeface="+mn-ea"/>
                </a:rPr>
                <a:t>2. Convert to a BP-linked account</a:t>
              </a:r>
              <a:endParaRPr lang="en-US" altLang="ko-KR" sz="1600" b="1" dirty="0">
                <a:ln>
                  <a:solidFill>
                    <a:schemeClr val="accent1">
                      <a:alpha val="0"/>
                    </a:schemeClr>
                  </a:solidFill>
                </a:ln>
                <a:solidFill>
                  <a:srgbClr val="002060"/>
                </a:solidFill>
                <a:latin typeface="+mn-ea"/>
                <a:ea typeface="+mn-ea"/>
              </a:endParaRPr>
            </a:p>
          </p:txBody>
        </p:sp>
      </p:grpSp>
      <p:sp>
        <p:nvSpPr>
          <p:cNvPr id="4" name="실행 단추: 앞으로 또는 다음으로 이동 3">
            <a:hlinkClick r:id="rId3" action="ppaction://hlinksldjump" highlightClick="1"/>
            <a:extLst>
              <a:ext uri="{FF2B5EF4-FFF2-40B4-BE49-F238E27FC236}">
                <a16:creationId xmlns:a16="http://schemas.microsoft.com/office/drawing/2014/main" id="{C015123A-CF5D-86E4-76B2-CD51EC843E69}"/>
              </a:ext>
            </a:extLst>
          </p:cNvPr>
          <p:cNvSpPr/>
          <p:nvPr/>
        </p:nvSpPr>
        <p:spPr bwMode="auto">
          <a:xfrm>
            <a:off x="1639025" y="1656408"/>
            <a:ext cx="180000" cy="180000"/>
          </a:xfrm>
          <a:prstGeom prst="actionButtonForwardNext">
            <a:avLst/>
          </a:prstGeom>
          <a:solidFill>
            <a:schemeClr val="bg1">
              <a:lumMod val="95000"/>
            </a:schemeClr>
          </a:solidFill>
          <a:ln w="3175" cap="flat" cmpd="sng" algn="ctr">
            <a:solidFill>
              <a:schemeClr val="tx1">
                <a:lumMod val="50000"/>
                <a:lumOff val="50000"/>
              </a:schemeClr>
            </a:solidFill>
            <a:prstDash val="solid"/>
            <a:round/>
            <a:headEnd type="oval" w="med" len="med"/>
            <a:tailEnd type="oval"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5" name="실행 단추: 앞으로 또는 다음으로 이동 4">
            <a:hlinkClick r:id="rId4" action="ppaction://hlinksldjump" highlightClick="1"/>
            <a:extLst>
              <a:ext uri="{FF2B5EF4-FFF2-40B4-BE49-F238E27FC236}">
                <a16:creationId xmlns:a16="http://schemas.microsoft.com/office/drawing/2014/main" id="{2E716AAD-1860-1E2A-AEC2-2DECBD84799C}"/>
              </a:ext>
            </a:extLst>
          </p:cNvPr>
          <p:cNvSpPr/>
          <p:nvPr/>
        </p:nvSpPr>
        <p:spPr bwMode="auto">
          <a:xfrm>
            <a:off x="1639025" y="2637673"/>
            <a:ext cx="180000" cy="180000"/>
          </a:xfrm>
          <a:prstGeom prst="actionButtonForwardNext">
            <a:avLst/>
          </a:prstGeom>
          <a:solidFill>
            <a:schemeClr val="bg1">
              <a:lumMod val="95000"/>
            </a:schemeClr>
          </a:solidFill>
          <a:ln w="3175" cap="flat" cmpd="sng" algn="ctr">
            <a:solidFill>
              <a:schemeClr val="tx1">
                <a:lumMod val="50000"/>
                <a:lumOff val="50000"/>
              </a:schemeClr>
            </a:solidFill>
            <a:prstDash val="solid"/>
            <a:round/>
            <a:headEnd type="oval" w="med" len="med"/>
            <a:tailEnd type="oval"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9" name="실행 단추: 앞으로 또는 다음으로 이동 8">
            <a:hlinkClick r:id="rId5" action="ppaction://hlinksldjump" highlightClick="1"/>
            <a:extLst>
              <a:ext uri="{FF2B5EF4-FFF2-40B4-BE49-F238E27FC236}">
                <a16:creationId xmlns:a16="http://schemas.microsoft.com/office/drawing/2014/main" id="{6D719174-1159-7CDF-EDD5-FB266FE4DB5D}"/>
              </a:ext>
            </a:extLst>
          </p:cNvPr>
          <p:cNvSpPr/>
          <p:nvPr/>
        </p:nvSpPr>
        <p:spPr bwMode="auto">
          <a:xfrm>
            <a:off x="1639025" y="3897072"/>
            <a:ext cx="180000" cy="180000"/>
          </a:xfrm>
          <a:prstGeom prst="actionButtonForwardNext">
            <a:avLst/>
          </a:prstGeom>
          <a:solidFill>
            <a:schemeClr val="bg1">
              <a:lumMod val="95000"/>
            </a:schemeClr>
          </a:solidFill>
          <a:ln w="3175" cap="flat" cmpd="sng" algn="ctr">
            <a:solidFill>
              <a:schemeClr val="tx1">
                <a:lumMod val="50000"/>
                <a:lumOff val="50000"/>
              </a:schemeClr>
            </a:solidFill>
            <a:prstDash val="solid"/>
            <a:round/>
            <a:headEnd type="oval" w="med" len="med"/>
            <a:tailEnd type="oval"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33161596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6FDF4-5FCF-D0A0-85E5-24A0EF03B844}"/>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254D58D2-0A57-816B-1B68-292E76E51DC0}"/>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0" bIns="45720" numCol="1" rtlCol="0" anchor="t" anchorCtr="0" compatLnSpc="1">
            <a:prstTxWarp prst="textNoShape">
              <a:avLst/>
            </a:prstTxWarp>
          </a:bodyPr>
          <a:lstStyle/>
          <a:p>
            <a:pPr marL="228600" indent="-228600">
              <a:buFont typeface="+mj-lt"/>
              <a:buAutoNum type="arabicPeriod"/>
            </a:pPr>
            <a:r>
              <a:rPr lang="en-US" altLang="ko-KR" sz="1100" b="1">
                <a:solidFill>
                  <a:schemeClr val="tx2"/>
                </a:solidFill>
              </a:rPr>
              <a:t>Select Country Classification</a:t>
            </a:r>
            <a:br>
              <a:rPr lang="en-US" altLang="ko-KR" sz="1100" b="1"/>
            </a:br>
            <a:r>
              <a:rPr lang="en-US" altLang="ko-KR" sz="1100"/>
              <a:t>- Choose between Domestic or Overseas</a:t>
            </a:r>
            <a:br>
              <a:rPr lang="en-US" altLang="ko-KR" sz="1100"/>
            </a:br>
            <a:r>
              <a:rPr lang="en-US" altLang="ko-KR" sz="1100"/>
              <a:t>- </a:t>
            </a:r>
            <a:r>
              <a:rPr lang="en-US" altLang="ko-KR" sz="1100" b="1"/>
              <a:t>Domestic</a:t>
            </a:r>
            <a:r>
              <a:rPr lang="en-US" altLang="ko-KR" sz="1100"/>
              <a:t>: Business Registration Number is required</a:t>
            </a:r>
            <a:br>
              <a:rPr lang="en-US" altLang="ko-KR" sz="1100"/>
            </a:br>
            <a:r>
              <a:rPr lang="en-US" altLang="ko-KR" sz="1100"/>
              <a:t>- </a:t>
            </a:r>
            <a:r>
              <a:rPr lang="en-US" altLang="ko-KR" sz="1100" b="1"/>
              <a:t>Overseas</a:t>
            </a:r>
            <a:r>
              <a:rPr lang="en-US" altLang="ko-KR" sz="1100"/>
              <a:t>: VAT ID is required </a:t>
            </a:r>
            <a:br>
              <a:rPr lang="en-US" altLang="ko-KR" sz="1100"/>
            </a:br>
            <a:r>
              <a:rPr lang="en-US" altLang="ko-KR" sz="1100"/>
              <a:t>  (DUNS Number is provided as an optional)</a:t>
            </a:r>
          </a:p>
          <a:p>
            <a:pPr marL="228600" indent="-228600">
              <a:buFont typeface="+mj-lt"/>
              <a:buAutoNum type="arabicPeriod"/>
            </a:pPr>
            <a:r>
              <a:rPr lang="en-US" altLang="ko-KR" sz="1100" b="1">
                <a:solidFill>
                  <a:schemeClr val="tx2"/>
                </a:solidFill>
              </a:rPr>
              <a:t>Select Country Type</a:t>
            </a:r>
            <a:br>
              <a:rPr lang="en-US" altLang="ko-KR" sz="1100" b="1"/>
            </a:br>
            <a:r>
              <a:rPr lang="en-US" altLang="ko-KR" sz="1100"/>
              <a:t>- For Domestic, South Korea is automatically set</a:t>
            </a:r>
            <a:br>
              <a:rPr lang="en-US" altLang="ko-KR" sz="1100"/>
            </a:br>
            <a:r>
              <a:rPr lang="en-US" altLang="ko-KR" sz="1100"/>
              <a:t>- For Overseas, search and select the country manually</a:t>
            </a:r>
            <a:endParaRPr lang="en-US" altLang="ko-KR" sz="1100" b="1">
              <a:solidFill>
                <a:schemeClr val="tx2"/>
              </a:solidFill>
            </a:endParaRPr>
          </a:p>
          <a:p>
            <a:pPr marL="228600" indent="-228600">
              <a:buFont typeface="+mj-lt"/>
              <a:buAutoNum type="arabicPeriod"/>
            </a:pPr>
            <a:r>
              <a:rPr lang="en-US" altLang="ko-KR" sz="1100" b="1">
                <a:solidFill>
                  <a:schemeClr val="tx2"/>
                </a:solidFill>
              </a:rPr>
              <a:t>Select Relationship Type</a:t>
            </a:r>
            <a:br>
              <a:rPr lang="en-US" altLang="ko-KR" sz="1100" b="1"/>
            </a:br>
            <a:r>
              <a:rPr lang="en-US" altLang="ko-KR" sz="1100"/>
              <a:t>- Choose one of the following: Account, Partner, or Government Relations</a:t>
            </a:r>
            <a:br>
              <a:rPr lang="en-US" altLang="ko-KR" sz="1100"/>
            </a:br>
            <a:r>
              <a:rPr lang="en-US" altLang="ko-KR" sz="1100"/>
              <a:t>- If Account is selected, additional selection of Account Type is required</a:t>
            </a:r>
          </a:p>
          <a:p>
            <a:pPr marL="228600" indent="-228600">
              <a:buFont typeface="+mj-lt"/>
              <a:buAutoNum type="arabicPeriod"/>
            </a:pPr>
            <a:r>
              <a:rPr lang="en-US" altLang="ko-KR" sz="1100" b="1">
                <a:solidFill>
                  <a:schemeClr val="tx2"/>
                </a:solidFill>
              </a:rPr>
              <a:t>Select Account Type</a:t>
            </a:r>
            <a:br>
              <a:rPr lang="en-US" altLang="ko-KR" sz="1100" b="1">
                <a:solidFill>
                  <a:schemeClr val="tx2"/>
                </a:solidFill>
              </a:rPr>
            </a:br>
            <a:r>
              <a:rPr lang="en-US" altLang="ko-KR" sz="1100" b="1"/>
              <a:t>- </a:t>
            </a:r>
            <a:r>
              <a:rPr lang="en-US" altLang="ko-KR" sz="1100"/>
              <a:t>Choose one: Customer, Vendor, or Both</a:t>
            </a:r>
            <a:br>
              <a:rPr lang="en-US" altLang="ko-KR" sz="1100"/>
            </a:br>
            <a:r>
              <a:rPr lang="en-US" altLang="ko-KR" sz="1100"/>
              <a:t>- If Customer is selected, Tax Type selection is required</a:t>
            </a:r>
          </a:p>
        </p:txBody>
      </p:sp>
      <p:pic>
        <p:nvPicPr>
          <p:cNvPr id="11" name="그림 10">
            <a:extLst>
              <a:ext uri="{FF2B5EF4-FFF2-40B4-BE49-F238E27FC236}">
                <a16:creationId xmlns:a16="http://schemas.microsoft.com/office/drawing/2014/main" id="{A78E4029-A2C6-5E53-370C-70C80CD479FB}"/>
              </a:ext>
            </a:extLst>
          </p:cNvPr>
          <p:cNvPicPr>
            <a:picLocks noChangeAspect="1"/>
          </p:cNvPicPr>
          <p:nvPr/>
        </p:nvPicPr>
        <p:blipFill>
          <a:blip r:embed="rId2"/>
          <a:stretch>
            <a:fillRect/>
          </a:stretch>
        </p:blipFill>
        <p:spPr>
          <a:xfrm>
            <a:off x="314679" y="1923387"/>
            <a:ext cx="6156000" cy="2238849"/>
          </a:xfrm>
          <a:prstGeom prst="rect">
            <a:avLst/>
          </a:prstGeom>
          <a:ln>
            <a:solidFill>
              <a:schemeClr val="tx1">
                <a:lumMod val="50000"/>
                <a:lumOff val="50000"/>
              </a:schemeClr>
            </a:solidFill>
          </a:ln>
        </p:spPr>
      </p:pic>
      <p:pic>
        <p:nvPicPr>
          <p:cNvPr id="10" name="그림 9">
            <a:extLst>
              <a:ext uri="{FF2B5EF4-FFF2-40B4-BE49-F238E27FC236}">
                <a16:creationId xmlns:a16="http://schemas.microsoft.com/office/drawing/2014/main" id="{910A6B6A-6BE1-3D66-C6E9-73FE91972202}"/>
              </a:ext>
            </a:extLst>
          </p:cNvPr>
          <p:cNvPicPr>
            <a:picLocks noChangeAspect="1"/>
          </p:cNvPicPr>
          <p:nvPr/>
        </p:nvPicPr>
        <p:blipFill>
          <a:blip r:embed="rId3"/>
          <a:stretch>
            <a:fillRect/>
          </a:stretch>
        </p:blipFill>
        <p:spPr>
          <a:xfrm>
            <a:off x="1257510" y="1905496"/>
            <a:ext cx="4214744" cy="4400518"/>
          </a:xfrm>
          <a:prstGeom prst="rect">
            <a:avLst/>
          </a:prstGeom>
          <a:ln>
            <a:solidFill>
              <a:schemeClr val="tx1">
                <a:lumMod val="50000"/>
                <a:lumOff val="50000"/>
              </a:schemeClr>
            </a:solidFill>
          </a:ln>
          <a:effectLst>
            <a:outerShdw blurRad="50800" dist="38100" dir="5400000" algn="t" rotWithShape="0">
              <a:prstClr val="black">
                <a:alpha val="40000"/>
              </a:prstClr>
            </a:outerShdw>
          </a:effectLst>
        </p:spPr>
      </p:pic>
      <p:sp>
        <p:nvSpPr>
          <p:cNvPr id="2" name="제목 1">
            <a:extLst>
              <a:ext uri="{FF2B5EF4-FFF2-40B4-BE49-F238E27FC236}">
                <a16:creationId xmlns:a16="http://schemas.microsoft.com/office/drawing/2014/main" id="{EED8BEE1-972F-39D5-2186-CDD2525871EB}"/>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a:t>Step 01. Account Management</a:t>
            </a:r>
          </a:p>
        </p:txBody>
      </p:sp>
      <p:graphicFrame>
        <p:nvGraphicFramePr>
          <p:cNvPr id="17" name="표 16">
            <a:extLst>
              <a:ext uri="{FF2B5EF4-FFF2-40B4-BE49-F238E27FC236}">
                <a16:creationId xmlns:a16="http://schemas.microsoft.com/office/drawing/2014/main" id="{EF9B1D36-C000-389E-0C6A-DB14C8B8663B}"/>
              </a:ext>
            </a:extLst>
          </p:cNvPr>
          <p:cNvGraphicFramePr>
            <a:graphicFrameLocks noGrp="1"/>
          </p:cNvGraphicFramePr>
          <p:nvPr>
            <p:extLst>
              <p:ext uri="{D42A27DB-BD31-4B8C-83A1-F6EECF244321}">
                <p14:modId xmlns:p14="http://schemas.microsoft.com/office/powerpoint/2010/main" val="2562032064"/>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01.03. Account Creation</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01.03.01 Create an account not linked to BP</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a:solidFill>
                            <a:schemeClr val="bg1"/>
                          </a:solidFill>
                        </a:rPr>
                        <a:t>Menu</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Account</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a:t>(2/3)</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a:t>CRM App &gt; Account &gt; Account List &gt; New Create Pop-up</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8570458E-D903-0194-8E06-65690CD1BA22}"/>
              </a:ext>
            </a:extLst>
          </p:cNvPr>
          <p:cNvSpPr/>
          <p:nvPr/>
        </p:nvSpPr>
        <p:spPr bwMode="auto">
          <a:xfrm>
            <a:off x="245535"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3" name="화살표: 오각형 66">
            <a:extLst>
              <a:ext uri="{FF2B5EF4-FFF2-40B4-BE49-F238E27FC236}">
                <a16:creationId xmlns:a16="http://schemas.microsoft.com/office/drawing/2014/main" id="{8E89D35D-6BB1-0ADB-E371-AFA11A2787FF}"/>
              </a:ext>
            </a:extLst>
          </p:cNvPr>
          <p:cNvSpPr/>
          <p:nvPr/>
        </p:nvSpPr>
        <p:spPr bwMode="gray">
          <a:xfrm>
            <a:off x="3364161" y="3197024"/>
            <a:ext cx="1872209" cy="35998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4" name="타원 13">
            <a:extLst>
              <a:ext uri="{FF2B5EF4-FFF2-40B4-BE49-F238E27FC236}">
                <a16:creationId xmlns:a16="http://schemas.microsoft.com/office/drawing/2014/main" id="{CD4371DF-123A-EE77-7B38-5861F852665B}"/>
              </a:ext>
            </a:extLst>
          </p:cNvPr>
          <p:cNvSpPr/>
          <p:nvPr/>
        </p:nvSpPr>
        <p:spPr bwMode="auto">
          <a:xfrm>
            <a:off x="5228960" y="3197024"/>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3</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8" name="화살표: 오각형 66">
            <a:extLst>
              <a:ext uri="{FF2B5EF4-FFF2-40B4-BE49-F238E27FC236}">
                <a16:creationId xmlns:a16="http://schemas.microsoft.com/office/drawing/2014/main" id="{3112E3A0-FF97-91AD-60A9-73E98E61D09B}"/>
              </a:ext>
            </a:extLst>
          </p:cNvPr>
          <p:cNvSpPr/>
          <p:nvPr/>
        </p:nvSpPr>
        <p:spPr bwMode="gray">
          <a:xfrm>
            <a:off x="1388602" y="3197024"/>
            <a:ext cx="1872209" cy="35998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2" name="타원 11">
            <a:extLst>
              <a:ext uri="{FF2B5EF4-FFF2-40B4-BE49-F238E27FC236}">
                <a16:creationId xmlns:a16="http://schemas.microsoft.com/office/drawing/2014/main" id="{CFED18E8-D11F-CF51-868B-01C7109B30CF}"/>
              </a:ext>
            </a:extLst>
          </p:cNvPr>
          <p:cNvSpPr/>
          <p:nvPr/>
        </p:nvSpPr>
        <p:spPr bwMode="auto">
          <a:xfrm>
            <a:off x="1131510" y="3197024"/>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1</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6" name="화살표: 오각형 66">
            <a:extLst>
              <a:ext uri="{FF2B5EF4-FFF2-40B4-BE49-F238E27FC236}">
                <a16:creationId xmlns:a16="http://schemas.microsoft.com/office/drawing/2014/main" id="{98411492-C974-17BF-AEFA-983DEBCB88C4}"/>
              </a:ext>
            </a:extLst>
          </p:cNvPr>
          <p:cNvSpPr/>
          <p:nvPr/>
        </p:nvSpPr>
        <p:spPr bwMode="gray">
          <a:xfrm>
            <a:off x="1388602" y="3573016"/>
            <a:ext cx="1872209" cy="35998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8" name="타원 17">
            <a:extLst>
              <a:ext uri="{FF2B5EF4-FFF2-40B4-BE49-F238E27FC236}">
                <a16:creationId xmlns:a16="http://schemas.microsoft.com/office/drawing/2014/main" id="{9E783462-AB7B-BF23-0BC0-44DEAEAF46FB}"/>
              </a:ext>
            </a:extLst>
          </p:cNvPr>
          <p:cNvSpPr/>
          <p:nvPr/>
        </p:nvSpPr>
        <p:spPr bwMode="auto">
          <a:xfrm>
            <a:off x="1131510" y="3605619"/>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2</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9" name="화살표: 오각형 66">
            <a:extLst>
              <a:ext uri="{FF2B5EF4-FFF2-40B4-BE49-F238E27FC236}">
                <a16:creationId xmlns:a16="http://schemas.microsoft.com/office/drawing/2014/main" id="{38440D72-2ED4-E593-68B0-88152E519A91}"/>
              </a:ext>
            </a:extLst>
          </p:cNvPr>
          <p:cNvSpPr/>
          <p:nvPr/>
        </p:nvSpPr>
        <p:spPr bwMode="gray">
          <a:xfrm>
            <a:off x="3364161" y="3573016"/>
            <a:ext cx="1872209" cy="35998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1" name="타원 20">
            <a:extLst>
              <a:ext uri="{FF2B5EF4-FFF2-40B4-BE49-F238E27FC236}">
                <a16:creationId xmlns:a16="http://schemas.microsoft.com/office/drawing/2014/main" id="{021E14EA-91DD-56C7-4064-008D45B9E0CC}"/>
              </a:ext>
            </a:extLst>
          </p:cNvPr>
          <p:cNvSpPr/>
          <p:nvPr/>
        </p:nvSpPr>
        <p:spPr bwMode="auto">
          <a:xfrm>
            <a:off x="5228960" y="3605619"/>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4</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20551735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6373E-1E70-5E84-235C-B629067D3848}"/>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EA65F800-DA1A-9325-DA34-47D4DD62718D}"/>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0" bIns="45720" numCol="1" rtlCol="0" anchor="t" anchorCtr="0" compatLnSpc="1">
            <a:prstTxWarp prst="textNoShape">
              <a:avLst/>
            </a:prstTxWarp>
          </a:bodyPr>
          <a:lstStyle/>
          <a:p>
            <a:pPr marL="228600" indent="-228600">
              <a:buFont typeface="+mj-lt"/>
              <a:buAutoNum type="arabicPeriod"/>
            </a:pPr>
            <a:r>
              <a:rPr lang="en-US" altLang="ko-KR" sz="1100" b="1">
                <a:solidFill>
                  <a:schemeClr val="tx2"/>
                </a:solidFill>
              </a:rPr>
              <a:t>Enter Additional Information</a:t>
            </a:r>
            <a:br>
              <a:rPr lang="en-US" altLang="ko-KR" sz="1100"/>
            </a:br>
            <a:r>
              <a:rPr lang="en-US" altLang="ko-KR" sz="1100"/>
              <a:t>- This area is for entering supplementary information for management purposes.</a:t>
            </a:r>
          </a:p>
          <a:p>
            <a:pPr marL="228600" indent="-228600">
              <a:buFont typeface="+mj-lt"/>
              <a:buAutoNum type="arabicPeriod"/>
            </a:pPr>
            <a:r>
              <a:rPr lang="en-US" altLang="ko-KR" sz="1100" b="1">
                <a:solidFill>
                  <a:schemeClr val="tx2"/>
                </a:solidFill>
              </a:rPr>
              <a:t>Enter Description Text for the Account</a:t>
            </a:r>
            <a:br>
              <a:rPr lang="en-US" altLang="ko-KR" sz="1100"/>
            </a:br>
            <a:r>
              <a:rPr lang="en-US" altLang="ko-KR" sz="1100"/>
              <a:t>- Write descriptive information about the Account.</a:t>
            </a:r>
          </a:p>
          <a:p>
            <a:pPr marL="228600" indent="-228600">
              <a:buFont typeface="+mj-lt"/>
              <a:buAutoNum type="arabicPeriod"/>
            </a:pPr>
            <a:r>
              <a:rPr lang="en-US" altLang="ko-KR" sz="1100" b="1">
                <a:solidFill>
                  <a:schemeClr val="tx2"/>
                </a:solidFill>
              </a:rPr>
              <a:t>Address Information</a:t>
            </a:r>
            <a:br>
              <a:rPr lang="en-US" altLang="ko-KR" sz="1100"/>
            </a:br>
            <a:r>
              <a:rPr lang="en-US" altLang="ko-KR" sz="1100"/>
              <a:t>- Address data will be linked when converting to SAP BP later.</a:t>
            </a:r>
          </a:p>
          <a:p>
            <a:pPr marL="228600" indent="-228600">
              <a:buFont typeface="+mj-lt"/>
              <a:buAutoNum type="arabicPeriod"/>
            </a:pPr>
            <a:r>
              <a:rPr lang="en-US" altLang="ko-KR" sz="1100" b="1">
                <a:solidFill>
                  <a:schemeClr val="tx2"/>
                </a:solidFill>
              </a:rPr>
              <a:t>Click “Cancel”</a:t>
            </a:r>
            <a:br>
              <a:rPr lang="en-US" altLang="ko-KR" sz="1100"/>
            </a:br>
            <a:r>
              <a:rPr lang="en-US" altLang="ko-KR" sz="1100"/>
              <a:t>- Returns to the previous popup.</a:t>
            </a:r>
          </a:p>
          <a:p>
            <a:pPr marL="228600" indent="-228600">
              <a:buFont typeface="+mj-lt"/>
              <a:buAutoNum type="arabicPeriod"/>
            </a:pPr>
            <a:r>
              <a:rPr lang="en-US" altLang="ko-KR" sz="1100" b="1">
                <a:solidFill>
                  <a:schemeClr val="tx2"/>
                </a:solidFill>
              </a:rPr>
              <a:t>Click “Save and New”</a:t>
            </a:r>
            <a:br>
              <a:rPr lang="en-US" altLang="ko-KR" sz="1100"/>
            </a:br>
            <a:r>
              <a:rPr lang="en-US" altLang="ko-KR" sz="1100"/>
              <a:t>- Saves the current entry and reopens the popup.</a:t>
            </a:r>
          </a:p>
          <a:p>
            <a:pPr marL="228600" indent="-228600">
              <a:buFont typeface="+mj-lt"/>
              <a:buAutoNum type="arabicPeriod"/>
            </a:pPr>
            <a:r>
              <a:rPr lang="en-US" altLang="ko-KR" sz="1100" b="1">
                <a:solidFill>
                  <a:schemeClr val="tx2"/>
                </a:solidFill>
              </a:rPr>
              <a:t>Click “Save”</a:t>
            </a:r>
            <a:br>
              <a:rPr lang="en-US" altLang="ko-KR" sz="1100"/>
            </a:br>
            <a:r>
              <a:rPr lang="en-US" altLang="ko-KR" sz="1100"/>
              <a:t>- Checks for duplicates before saving.</a:t>
            </a:r>
            <a:br>
              <a:rPr lang="en-US" altLang="ko-KR" sz="1100"/>
            </a:br>
            <a:r>
              <a:rPr lang="en-US" altLang="ko-KR" sz="1100"/>
              <a:t>After saving, navigates to the screen of the newly created Account.</a:t>
            </a:r>
            <a:br>
              <a:rPr lang="en-US" altLang="ko-KR" sz="1100"/>
            </a:br>
            <a:r>
              <a:rPr lang="en-US" altLang="ko-KR" sz="1100"/>
              <a:t>(* Once saved, a summary will be displayed on the home screen.)</a:t>
            </a:r>
          </a:p>
        </p:txBody>
      </p:sp>
      <p:pic>
        <p:nvPicPr>
          <p:cNvPr id="12" name="그림 11">
            <a:extLst>
              <a:ext uri="{FF2B5EF4-FFF2-40B4-BE49-F238E27FC236}">
                <a16:creationId xmlns:a16="http://schemas.microsoft.com/office/drawing/2014/main" id="{2E518BF5-7D9C-BD82-47BE-E243EAE4310F}"/>
              </a:ext>
            </a:extLst>
          </p:cNvPr>
          <p:cNvPicPr>
            <a:picLocks noChangeAspect="1"/>
          </p:cNvPicPr>
          <p:nvPr/>
        </p:nvPicPr>
        <p:blipFill>
          <a:blip r:embed="rId2"/>
          <a:stretch>
            <a:fillRect/>
          </a:stretch>
        </p:blipFill>
        <p:spPr>
          <a:xfrm>
            <a:off x="314679" y="1923387"/>
            <a:ext cx="6156000" cy="2238849"/>
          </a:xfrm>
          <a:prstGeom prst="rect">
            <a:avLst/>
          </a:prstGeom>
          <a:ln>
            <a:solidFill>
              <a:schemeClr val="tx1">
                <a:lumMod val="50000"/>
                <a:lumOff val="50000"/>
              </a:schemeClr>
            </a:solidFill>
          </a:ln>
        </p:spPr>
      </p:pic>
      <p:pic>
        <p:nvPicPr>
          <p:cNvPr id="8" name="그림 7">
            <a:extLst>
              <a:ext uri="{FF2B5EF4-FFF2-40B4-BE49-F238E27FC236}">
                <a16:creationId xmlns:a16="http://schemas.microsoft.com/office/drawing/2014/main" id="{1D8B88CC-D7B3-080D-F572-D529D11CDCFB}"/>
              </a:ext>
            </a:extLst>
          </p:cNvPr>
          <p:cNvPicPr>
            <a:picLocks noChangeAspect="1"/>
          </p:cNvPicPr>
          <p:nvPr/>
        </p:nvPicPr>
        <p:blipFill>
          <a:blip r:embed="rId3"/>
          <a:stretch>
            <a:fillRect/>
          </a:stretch>
        </p:blipFill>
        <p:spPr>
          <a:xfrm>
            <a:off x="1557977" y="1959914"/>
            <a:ext cx="4295123" cy="4475887"/>
          </a:xfrm>
          <a:prstGeom prst="rect">
            <a:avLst/>
          </a:prstGeom>
          <a:ln>
            <a:solidFill>
              <a:schemeClr val="tx1">
                <a:lumMod val="50000"/>
                <a:lumOff val="50000"/>
              </a:schemeClr>
            </a:solidFill>
          </a:ln>
          <a:effectLst>
            <a:outerShdw blurRad="50800" dist="38100" dir="5400000" algn="t" rotWithShape="0">
              <a:prstClr val="black">
                <a:alpha val="40000"/>
              </a:prstClr>
            </a:outerShdw>
          </a:effectLst>
        </p:spPr>
      </p:pic>
      <p:sp>
        <p:nvSpPr>
          <p:cNvPr id="2" name="제목 1">
            <a:extLst>
              <a:ext uri="{FF2B5EF4-FFF2-40B4-BE49-F238E27FC236}">
                <a16:creationId xmlns:a16="http://schemas.microsoft.com/office/drawing/2014/main" id="{8AB64B65-5E3D-C3AA-0AAB-32D4A60FFC55}"/>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a:t>Step 01. Account Management</a:t>
            </a:r>
          </a:p>
        </p:txBody>
      </p:sp>
      <p:graphicFrame>
        <p:nvGraphicFramePr>
          <p:cNvPr id="17" name="표 16">
            <a:extLst>
              <a:ext uri="{FF2B5EF4-FFF2-40B4-BE49-F238E27FC236}">
                <a16:creationId xmlns:a16="http://schemas.microsoft.com/office/drawing/2014/main" id="{33E6C2C9-8824-76B0-B090-9B41DB436BEE}"/>
              </a:ext>
            </a:extLst>
          </p:cNvPr>
          <p:cNvGraphicFramePr>
            <a:graphicFrameLocks noGrp="1"/>
          </p:cNvGraphicFramePr>
          <p:nvPr>
            <p:extLst>
              <p:ext uri="{D42A27DB-BD31-4B8C-83A1-F6EECF244321}">
                <p14:modId xmlns:p14="http://schemas.microsoft.com/office/powerpoint/2010/main" val="2646793974"/>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01.03. Account Creation</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01.03.01 Create an account not linked to BP</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a:solidFill>
                            <a:schemeClr val="bg1"/>
                          </a:solidFill>
                        </a:rPr>
                        <a:t>Menu</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Account</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a:t>(3/3)</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a:t>CRM App &gt; Account &gt; Account List &gt; New Create</a:t>
                      </a:r>
                      <a:r>
                        <a:rPr lang="ko-KR" altLang="en-US" sz="1200" b="1"/>
                        <a:t> </a:t>
                      </a:r>
                      <a:r>
                        <a:rPr lang="en-US" altLang="ko-KR" sz="1200" b="1"/>
                        <a:t>Pop-up</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4E2658C1-8717-9EF3-8EBE-1551B8996E49}"/>
              </a:ext>
            </a:extLst>
          </p:cNvPr>
          <p:cNvSpPr/>
          <p:nvPr/>
        </p:nvSpPr>
        <p:spPr bwMode="auto">
          <a:xfrm>
            <a:off x="245535"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0" name="화살표: 오각형 66">
            <a:extLst>
              <a:ext uri="{FF2B5EF4-FFF2-40B4-BE49-F238E27FC236}">
                <a16:creationId xmlns:a16="http://schemas.microsoft.com/office/drawing/2014/main" id="{8A9BE353-C386-D30B-59D5-4B03EA6F8681}"/>
              </a:ext>
            </a:extLst>
          </p:cNvPr>
          <p:cNvSpPr/>
          <p:nvPr/>
        </p:nvSpPr>
        <p:spPr bwMode="gray">
          <a:xfrm>
            <a:off x="1557977" y="2017476"/>
            <a:ext cx="4295123" cy="1944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1" name="타원 10">
            <a:extLst>
              <a:ext uri="{FF2B5EF4-FFF2-40B4-BE49-F238E27FC236}">
                <a16:creationId xmlns:a16="http://schemas.microsoft.com/office/drawing/2014/main" id="{8229597B-DEA0-C3BF-9E50-FA8BE18E14AF}"/>
              </a:ext>
            </a:extLst>
          </p:cNvPr>
          <p:cNvSpPr/>
          <p:nvPr/>
        </p:nvSpPr>
        <p:spPr bwMode="auto">
          <a:xfrm>
            <a:off x="1316293" y="2053036"/>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1</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5" name="화살표: 오각형 66">
            <a:extLst>
              <a:ext uri="{FF2B5EF4-FFF2-40B4-BE49-F238E27FC236}">
                <a16:creationId xmlns:a16="http://schemas.microsoft.com/office/drawing/2014/main" id="{7103DDB8-8FE2-8DBB-E679-8C3096B79AB3}"/>
              </a:ext>
            </a:extLst>
          </p:cNvPr>
          <p:cNvSpPr/>
          <p:nvPr/>
        </p:nvSpPr>
        <p:spPr bwMode="gray">
          <a:xfrm>
            <a:off x="1557977" y="4905296"/>
            <a:ext cx="4295123" cy="1188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0" name="타원 19">
            <a:extLst>
              <a:ext uri="{FF2B5EF4-FFF2-40B4-BE49-F238E27FC236}">
                <a16:creationId xmlns:a16="http://schemas.microsoft.com/office/drawing/2014/main" id="{42681F97-461A-E567-71CF-F4CD4AD249E6}"/>
              </a:ext>
            </a:extLst>
          </p:cNvPr>
          <p:cNvSpPr/>
          <p:nvPr/>
        </p:nvSpPr>
        <p:spPr bwMode="auto">
          <a:xfrm>
            <a:off x="1316293" y="4941196"/>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3</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2" name="화살표: 오각형 66">
            <a:extLst>
              <a:ext uri="{FF2B5EF4-FFF2-40B4-BE49-F238E27FC236}">
                <a16:creationId xmlns:a16="http://schemas.microsoft.com/office/drawing/2014/main" id="{EEFD4960-4B9A-E1E7-566F-C90308F615E1}"/>
              </a:ext>
            </a:extLst>
          </p:cNvPr>
          <p:cNvSpPr/>
          <p:nvPr/>
        </p:nvSpPr>
        <p:spPr bwMode="gray">
          <a:xfrm>
            <a:off x="1557977" y="4047955"/>
            <a:ext cx="4295123" cy="792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3" name="타원 22">
            <a:extLst>
              <a:ext uri="{FF2B5EF4-FFF2-40B4-BE49-F238E27FC236}">
                <a16:creationId xmlns:a16="http://schemas.microsoft.com/office/drawing/2014/main" id="{A8CCD264-E52B-ACAB-E343-B6F1ADEBA0D1}"/>
              </a:ext>
            </a:extLst>
          </p:cNvPr>
          <p:cNvSpPr/>
          <p:nvPr/>
        </p:nvSpPr>
        <p:spPr bwMode="auto">
          <a:xfrm>
            <a:off x="1316293" y="4074335"/>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2</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4" name="화살표: 오각형 66">
            <a:extLst>
              <a:ext uri="{FF2B5EF4-FFF2-40B4-BE49-F238E27FC236}">
                <a16:creationId xmlns:a16="http://schemas.microsoft.com/office/drawing/2014/main" id="{DBF88C96-91E1-58F5-0547-3A713A27FC90}"/>
              </a:ext>
            </a:extLst>
          </p:cNvPr>
          <p:cNvSpPr/>
          <p:nvPr/>
        </p:nvSpPr>
        <p:spPr bwMode="gray">
          <a:xfrm>
            <a:off x="4000189" y="6165328"/>
            <a:ext cx="429429" cy="180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5" name="타원 24">
            <a:extLst>
              <a:ext uri="{FF2B5EF4-FFF2-40B4-BE49-F238E27FC236}">
                <a16:creationId xmlns:a16="http://schemas.microsoft.com/office/drawing/2014/main" id="{BF544746-8510-85A2-F5CD-044A86AD0049}"/>
              </a:ext>
            </a:extLst>
          </p:cNvPr>
          <p:cNvSpPr/>
          <p:nvPr/>
        </p:nvSpPr>
        <p:spPr bwMode="auto">
          <a:xfrm>
            <a:off x="3748190" y="6126533"/>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4</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9" name="화살표: 오각형 66">
            <a:extLst>
              <a:ext uri="{FF2B5EF4-FFF2-40B4-BE49-F238E27FC236}">
                <a16:creationId xmlns:a16="http://schemas.microsoft.com/office/drawing/2014/main" id="{6A1CCB4A-39CB-1DB8-5574-AC326EE45136}"/>
              </a:ext>
            </a:extLst>
          </p:cNvPr>
          <p:cNvSpPr/>
          <p:nvPr/>
        </p:nvSpPr>
        <p:spPr bwMode="gray">
          <a:xfrm>
            <a:off x="4511830" y="6165328"/>
            <a:ext cx="604512" cy="180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30" name="화살표: 오각형 66">
            <a:extLst>
              <a:ext uri="{FF2B5EF4-FFF2-40B4-BE49-F238E27FC236}">
                <a16:creationId xmlns:a16="http://schemas.microsoft.com/office/drawing/2014/main" id="{679FF33F-01E0-6A68-D963-9A778A04FD28}"/>
              </a:ext>
            </a:extLst>
          </p:cNvPr>
          <p:cNvSpPr/>
          <p:nvPr/>
        </p:nvSpPr>
        <p:spPr bwMode="gray">
          <a:xfrm>
            <a:off x="5183387" y="6165328"/>
            <a:ext cx="360000" cy="180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31" name="타원 30">
            <a:extLst>
              <a:ext uri="{FF2B5EF4-FFF2-40B4-BE49-F238E27FC236}">
                <a16:creationId xmlns:a16="http://schemas.microsoft.com/office/drawing/2014/main" id="{D945C37A-497A-9173-1232-CBF6103227B3}"/>
              </a:ext>
            </a:extLst>
          </p:cNvPr>
          <p:cNvSpPr/>
          <p:nvPr/>
        </p:nvSpPr>
        <p:spPr bwMode="auto">
          <a:xfrm>
            <a:off x="4486407" y="5913304"/>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5</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2" name="타원 31">
            <a:extLst>
              <a:ext uri="{FF2B5EF4-FFF2-40B4-BE49-F238E27FC236}">
                <a16:creationId xmlns:a16="http://schemas.microsoft.com/office/drawing/2014/main" id="{26B598B2-6077-6E05-9009-3E4705183ECD}"/>
              </a:ext>
            </a:extLst>
          </p:cNvPr>
          <p:cNvSpPr/>
          <p:nvPr/>
        </p:nvSpPr>
        <p:spPr bwMode="auto">
          <a:xfrm>
            <a:off x="5173131" y="5913304"/>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6</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2639499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89C4D1-444B-C02F-283E-A609411B15CC}"/>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86FE0AF4-6299-DDD0-7C7A-6BDEE9574AA6}"/>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0" bIns="45720" numCol="1" rtlCol="0" anchor="t" anchorCtr="0" compatLnSpc="1">
            <a:prstTxWarp prst="textNoShape">
              <a:avLst/>
            </a:prstTxWarp>
          </a:bodyPr>
          <a:lstStyle/>
          <a:p>
            <a:pPr marL="180975" indent="-180975">
              <a:buFont typeface="+mj-lt"/>
              <a:buAutoNum type="arabicPeriod"/>
            </a:pPr>
            <a:r>
              <a:rPr lang="en-US" altLang="ko-KR" sz="1100" b="1" dirty="0">
                <a:solidFill>
                  <a:schemeClr val="tx2"/>
                </a:solidFill>
              </a:rPr>
              <a:t>Click “Register in SAP”</a:t>
            </a:r>
            <a:br>
              <a:rPr lang="en-US" altLang="ko-KR" sz="1100" dirty="0"/>
            </a:br>
            <a:r>
              <a:rPr lang="en-US" altLang="ko-KR" sz="1100" dirty="0"/>
              <a:t>- This button is only visible for Accounts not yet linked to a BP.</a:t>
            </a:r>
            <a:br>
              <a:rPr lang="en-US" altLang="ko-KR" sz="1100" dirty="0"/>
            </a:br>
            <a:r>
              <a:rPr lang="en-US" altLang="ko-KR" sz="1100" dirty="0"/>
              <a:t>- When clicked, a popup for BP registration in SAP will appear.</a:t>
            </a:r>
            <a:br>
              <a:rPr lang="en-US" altLang="ko-KR" sz="1100" dirty="0"/>
            </a:br>
            <a:br>
              <a:rPr lang="en-US" altLang="ko-KR" sz="1100" dirty="0"/>
            </a:br>
            <a:br>
              <a:rPr lang="en-US" altLang="ko-KR" sz="1100" dirty="0"/>
            </a:br>
            <a:r>
              <a:rPr lang="en-US" altLang="ko-KR" sz="1100" b="1" dirty="0">
                <a:solidFill>
                  <a:srgbClr val="FF0000"/>
                </a:solidFill>
              </a:rPr>
              <a:t>※ Access is not available in external networks, and only users who have been assigned an SAP ID can use it.</a:t>
            </a:r>
            <a:br>
              <a:rPr lang="en-US" altLang="ko-KR" sz="1100" b="1" dirty="0">
                <a:solidFill>
                  <a:srgbClr val="FF0000"/>
                </a:solidFill>
              </a:rPr>
            </a:br>
            <a:endParaRPr lang="en-US" altLang="ko-KR" sz="1100" b="1" dirty="0">
              <a:solidFill>
                <a:srgbClr val="FF0000"/>
              </a:solidFill>
            </a:endParaRPr>
          </a:p>
          <a:p>
            <a:pPr marL="180975" indent="-180975">
              <a:buFont typeface="+mj-lt"/>
              <a:buAutoNum type="arabicPeriod"/>
            </a:pPr>
            <a:r>
              <a:rPr lang="en-US" altLang="ko-KR" sz="1100" b="1" dirty="0">
                <a:solidFill>
                  <a:schemeClr val="tx2"/>
                </a:solidFill>
                <a:cs typeface="Arial" panose="020B0604020202020204" pitchFamily="34" charset="0"/>
              </a:rPr>
              <a:t>The BP registration screen will open after the SSO login popup appears (about 5–10 seconds)</a:t>
            </a:r>
            <a:br>
              <a:rPr lang="en-US" altLang="ko-KR" sz="1100" b="1" dirty="0">
                <a:solidFill>
                  <a:schemeClr val="tx2"/>
                </a:solidFill>
                <a:cs typeface="Arial" panose="020B0604020202020204" pitchFamily="34" charset="0"/>
              </a:rPr>
            </a:br>
            <a:r>
              <a:rPr lang="en-US" altLang="ko-KR" sz="1100" dirty="0"/>
              <a:t>- After saving BP information, the subsequent procedures must be carried out in SAP</a:t>
            </a:r>
            <a:br>
              <a:rPr lang="en-US" altLang="ko-KR" sz="1100" dirty="0"/>
            </a:br>
            <a:r>
              <a:rPr lang="en-US" altLang="ko-KR" sz="1100" dirty="0"/>
              <a:t>(e.g., approval request submission, BP approval, etc.)</a:t>
            </a:r>
            <a:endParaRPr lang="en-US" altLang="ko-KR" sz="1100" b="1" dirty="0">
              <a:solidFill>
                <a:schemeClr val="tx2"/>
              </a:solidFill>
              <a:cs typeface="Arial" panose="020B0604020202020204" pitchFamily="34" charset="0"/>
            </a:endParaRPr>
          </a:p>
          <a:p>
            <a:br>
              <a:rPr lang="en-US" altLang="ko-KR" sz="1100" b="1" dirty="0">
                <a:solidFill>
                  <a:srgbClr val="FF0000"/>
                </a:solidFill>
              </a:rPr>
            </a:br>
            <a:br>
              <a:rPr lang="en-US" altLang="ko-KR" sz="1100" dirty="0"/>
            </a:br>
            <a:br>
              <a:rPr lang="en-US" altLang="ko-KR" sz="1100" dirty="0"/>
            </a:br>
            <a:endParaRPr lang="en-US" altLang="ko-KR" sz="1100" dirty="0"/>
          </a:p>
        </p:txBody>
      </p:sp>
      <p:pic>
        <p:nvPicPr>
          <p:cNvPr id="7" name="그림 6">
            <a:extLst>
              <a:ext uri="{FF2B5EF4-FFF2-40B4-BE49-F238E27FC236}">
                <a16:creationId xmlns:a16="http://schemas.microsoft.com/office/drawing/2014/main" id="{E1C72763-CF7D-1409-BB1F-EB1E00B25F35}"/>
              </a:ext>
            </a:extLst>
          </p:cNvPr>
          <p:cNvPicPr>
            <a:picLocks noChangeAspect="1"/>
          </p:cNvPicPr>
          <p:nvPr/>
        </p:nvPicPr>
        <p:blipFill>
          <a:blip r:embed="rId2"/>
          <a:stretch>
            <a:fillRect/>
          </a:stretch>
        </p:blipFill>
        <p:spPr>
          <a:xfrm>
            <a:off x="380000" y="1977425"/>
            <a:ext cx="6159823" cy="3314941"/>
          </a:xfrm>
          <a:prstGeom prst="rect">
            <a:avLst/>
          </a:prstGeom>
          <a:ln>
            <a:solidFill>
              <a:schemeClr val="tx1">
                <a:lumMod val="50000"/>
                <a:lumOff val="50000"/>
              </a:schemeClr>
            </a:solidFill>
          </a:ln>
        </p:spPr>
      </p:pic>
      <p:sp>
        <p:nvSpPr>
          <p:cNvPr id="2" name="제목 1">
            <a:extLst>
              <a:ext uri="{FF2B5EF4-FFF2-40B4-BE49-F238E27FC236}">
                <a16:creationId xmlns:a16="http://schemas.microsoft.com/office/drawing/2014/main" id="{F647D5D6-3D14-ED01-E3E0-ACCE9AB82902}"/>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a:t>Step 01. Account Management</a:t>
            </a:r>
          </a:p>
        </p:txBody>
      </p:sp>
      <p:graphicFrame>
        <p:nvGraphicFramePr>
          <p:cNvPr id="17" name="표 16">
            <a:extLst>
              <a:ext uri="{FF2B5EF4-FFF2-40B4-BE49-F238E27FC236}">
                <a16:creationId xmlns:a16="http://schemas.microsoft.com/office/drawing/2014/main" id="{4E70490D-8E63-27C2-2D9E-9B0680266502}"/>
              </a:ext>
            </a:extLst>
          </p:cNvPr>
          <p:cNvGraphicFramePr>
            <a:graphicFrameLocks noGrp="1"/>
          </p:cNvGraphicFramePr>
          <p:nvPr>
            <p:extLst>
              <p:ext uri="{D42A27DB-BD31-4B8C-83A1-F6EECF244321}">
                <p14:modId xmlns:p14="http://schemas.microsoft.com/office/powerpoint/2010/main" val="541231795"/>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01.03. Account Creation</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01.03.02 Convert to a BP-linked account</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a:solidFill>
                            <a:schemeClr val="bg1"/>
                          </a:solidFill>
                        </a:rPr>
                        <a:t>Menu</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Account</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a:t>CRM App &gt; Account &gt; Account List &gt; Account Details View</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61D386A6-2963-30B5-6DAA-6792C37BD6A4}"/>
              </a:ext>
            </a:extLst>
          </p:cNvPr>
          <p:cNvSpPr/>
          <p:nvPr/>
        </p:nvSpPr>
        <p:spPr bwMode="auto">
          <a:xfrm>
            <a:off x="245535"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9" name="화살표: 오각형 66">
            <a:extLst>
              <a:ext uri="{FF2B5EF4-FFF2-40B4-BE49-F238E27FC236}">
                <a16:creationId xmlns:a16="http://schemas.microsoft.com/office/drawing/2014/main" id="{6EE29BA7-A18F-0A0F-953C-0489623BEEB8}"/>
              </a:ext>
            </a:extLst>
          </p:cNvPr>
          <p:cNvSpPr/>
          <p:nvPr/>
        </p:nvSpPr>
        <p:spPr bwMode="gray">
          <a:xfrm>
            <a:off x="5601071" y="2708892"/>
            <a:ext cx="828000" cy="21602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0" name="타원 9">
            <a:extLst>
              <a:ext uri="{FF2B5EF4-FFF2-40B4-BE49-F238E27FC236}">
                <a16:creationId xmlns:a16="http://schemas.microsoft.com/office/drawing/2014/main" id="{A8E00826-CC67-C685-8003-D9DD00D5B312}"/>
              </a:ext>
            </a:extLst>
          </p:cNvPr>
          <p:cNvSpPr/>
          <p:nvPr/>
        </p:nvSpPr>
        <p:spPr bwMode="auto">
          <a:xfrm>
            <a:off x="5601072" y="2456892"/>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1</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pic>
        <p:nvPicPr>
          <p:cNvPr id="6" name="그림 5">
            <a:extLst>
              <a:ext uri="{FF2B5EF4-FFF2-40B4-BE49-F238E27FC236}">
                <a16:creationId xmlns:a16="http://schemas.microsoft.com/office/drawing/2014/main" id="{7CDB8CC9-1630-C93D-ACA4-933984576BB4}"/>
              </a:ext>
            </a:extLst>
          </p:cNvPr>
          <p:cNvPicPr>
            <a:picLocks noChangeAspect="1"/>
          </p:cNvPicPr>
          <p:nvPr/>
        </p:nvPicPr>
        <p:blipFill>
          <a:blip r:embed="rId3"/>
          <a:stretch>
            <a:fillRect/>
          </a:stretch>
        </p:blipFill>
        <p:spPr>
          <a:xfrm>
            <a:off x="1025140" y="3617972"/>
            <a:ext cx="4869541" cy="2696249"/>
          </a:xfrm>
          <a:prstGeom prst="rect">
            <a:avLst/>
          </a:prstGeom>
          <a:ln>
            <a:solidFill>
              <a:schemeClr val="tx1">
                <a:lumMod val="50000"/>
                <a:lumOff val="50000"/>
              </a:schemeClr>
            </a:solidFill>
          </a:ln>
          <a:effectLst>
            <a:outerShdw blurRad="50800" dist="38100" dir="5400000" algn="t" rotWithShape="0">
              <a:prstClr val="black">
                <a:alpha val="40000"/>
              </a:prstClr>
            </a:outerShdw>
          </a:effectLst>
        </p:spPr>
      </p:pic>
      <p:cxnSp>
        <p:nvCxnSpPr>
          <p:cNvPr id="8" name="직선 화살표 연결선 3">
            <a:extLst>
              <a:ext uri="{FF2B5EF4-FFF2-40B4-BE49-F238E27FC236}">
                <a16:creationId xmlns:a16="http://schemas.microsoft.com/office/drawing/2014/main" id="{E05DD3E3-80BA-48C2-5780-41F1839741F2}"/>
              </a:ext>
            </a:extLst>
          </p:cNvPr>
          <p:cNvCxnSpPr>
            <a:cxnSpLocks/>
            <a:stCxn id="9" idx="2"/>
            <a:endCxn id="6" idx="0"/>
          </p:cNvCxnSpPr>
          <p:nvPr/>
        </p:nvCxnSpPr>
        <p:spPr bwMode="auto">
          <a:xfrm rot="5400000">
            <a:off x="4390963" y="1993864"/>
            <a:ext cx="693056" cy="2555160"/>
          </a:xfrm>
          <a:prstGeom prst="bentConnector3">
            <a:avLst>
              <a:gd name="adj1" fmla="val 50000"/>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타원 14">
            <a:extLst>
              <a:ext uri="{FF2B5EF4-FFF2-40B4-BE49-F238E27FC236}">
                <a16:creationId xmlns:a16="http://schemas.microsoft.com/office/drawing/2014/main" id="{2011E6FB-D4A0-1077-CB6C-AFAFB1D637EA}"/>
              </a:ext>
            </a:extLst>
          </p:cNvPr>
          <p:cNvSpPr/>
          <p:nvPr/>
        </p:nvSpPr>
        <p:spPr bwMode="auto">
          <a:xfrm>
            <a:off x="1018618" y="3345479"/>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2323733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50E5B4-CB3A-7E07-F72E-54A653CAACC7}"/>
            </a:ext>
          </a:extLst>
        </p:cNvPr>
        <p:cNvGrpSpPr/>
        <p:nvPr/>
      </p:nvGrpSpPr>
      <p:grpSpPr>
        <a:xfrm>
          <a:off x="0" y="0"/>
          <a:ext cx="0" cy="0"/>
          <a:chOff x="0" y="0"/>
          <a:chExt cx="0" cy="0"/>
        </a:xfrm>
      </p:grpSpPr>
      <p:pic>
        <p:nvPicPr>
          <p:cNvPr id="4" name="그림 3">
            <a:extLst>
              <a:ext uri="{FF2B5EF4-FFF2-40B4-BE49-F238E27FC236}">
                <a16:creationId xmlns:a16="http://schemas.microsoft.com/office/drawing/2014/main" id="{CEB4FE48-219A-F7B2-5636-EFEDA8D982BC}"/>
              </a:ext>
            </a:extLst>
          </p:cNvPr>
          <p:cNvPicPr>
            <a:picLocks noChangeAspect="1"/>
          </p:cNvPicPr>
          <p:nvPr/>
        </p:nvPicPr>
        <p:blipFill>
          <a:blip r:embed="rId2"/>
          <a:stretch>
            <a:fillRect/>
          </a:stretch>
        </p:blipFill>
        <p:spPr>
          <a:xfrm>
            <a:off x="320439" y="1944692"/>
            <a:ext cx="6208013" cy="2423630"/>
          </a:xfrm>
          <a:prstGeom prst="rect">
            <a:avLst/>
          </a:prstGeom>
          <a:ln>
            <a:solidFill>
              <a:schemeClr val="tx1">
                <a:lumMod val="50000"/>
                <a:lumOff val="50000"/>
              </a:schemeClr>
            </a:solidFill>
          </a:ln>
        </p:spPr>
      </p:pic>
      <p:sp>
        <p:nvSpPr>
          <p:cNvPr id="2" name="제목 1">
            <a:extLst>
              <a:ext uri="{FF2B5EF4-FFF2-40B4-BE49-F238E27FC236}">
                <a16:creationId xmlns:a16="http://schemas.microsoft.com/office/drawing/2014/main" id="{F2DA07F4-CCAC-DA43-0170-32937D95CF58}"/>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a:t>Step 02. Contact Management</a:t>
            </a:r>
          </a:p>
        </p:txBody>
      </p:sp>
      <p:graphicFrame>
        <p:nvGraphicFramePr>
          <p:cNvPr id="17" name="표 16">
            <a:extLst>
              <a:ext uri="{FF2B5EF4-FFF2-40B4-BE49-F238E27FC236}">
                <a16:creationId xmlns:a16="http://schemas.microsoft.com/office/drawing/2014/main" id="{CB2339A0-333F-1D22-271D-B903CBD7B211}"/>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02.01. Contact View </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02.01.01 View contact list</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a:solidFill>
                            <a:schemeClr val="bg1"/>
                          </a:solidFill>
                        </a:rPr>
                        <a:t>Menu</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Contact</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a:t>CRM App &gt; Contact &gt; Contact List</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8CC65C48-0383-A5FD-824D-2937AEAD596D}"/>
              </a:ext>
            </a:extLst>
          </p:cNvPr>
          <p:cNvSpPr/>
          <p:nvPr/>
        </p:nvSpPr>
        <p:spPr bwMode="auto">
          <a:xfrm>
            <a:off x="245535"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직사각형 5">
            <a:extLst>
              <a:ext uri="{FF2B5EF4-FFF2-40B4-BE49-F238E27FC236}">
                <a16:creationId xmlns:a16="http://schemas.microsoft.com/office/drawing/2014/main" id="{B00E869F-38D7-F67F-CB43-B1FD28ED076F}"/>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182563" indent="-182563">
              <a:buFont typeface="+mj-lt"/>
              <a:buAutoNum type="arabicPeriod"/>
            </a:pPr>
            <a:r>
              <a:rPr lang="en-US" altLang="ko-KR" sz="1100" b="1">
                <a:solidFill>
                  <a:schemeClr val="tx2"/>
                </a:solidFill>
              </a:rPr>
              <a:t>Click “Contact List”</a:t>
            </a:r>
            <a:br>
              <a:rPr lang="en-US" altLang="ko-KR" sz="1100" b="1">
                <a:solidFill>
                  <a:schemeClr val="tx2"/>
                </a:solidFill>
              </a:rPr>
            </a:br>
            <a:r>
              <a:rPr lang="en-US" altLang="ko-KR" sz="1100" b="1">
                <a:solidFill>
                  <a:schemeClr val="tx2"/>
                </a:solidFill>
              </a:rPr>
              <a:t>- </a:t>
            </a:r>
            <a:r>
              <a:rPr lang="en-US" altLang="ko-KR" sz="1100"/>
              <a:t>When clicked, a list of contacts is displayed based on the selected search criteria.</a:t>
            </a:r>
          </a:p>
          <a:p>
            <a:pPr marL="182563" indent="-182563">
              <a:buFont typeface="+mj-lt"/>
              <a:buAutoNum type="arabicPeriod"/>
            </a:pPr>
            <a:r>
              <a:rPr lang="en-US" altLang="ko-KR" sz="1100" b="1">
                <a:solidFill>
                  <a:schemeClr val="tx2"/>
                </a:solidFill>
              </a:rPr>
              <a:t>Search Conditions by List View</a:t>
            </a:r>
            <a:br>
              <a:rPr lang="en-US" altLang="ko-KR" sz="1100">
                <a:solidFill>
                  <a:schemeClr val="tx2"/>
                </a:solidFill>
              </a:rPr>
            </a:br>
            <a:r>
              <a:rPr lang="en-US" altLang="ko-KR" sz="1100">
                <a:solidFill>
                  <a:schemeClr val="tx1">
                    <a:lumMod val="50000"/>
                    <a:lumOff val="50000"/>
                  </a:schemeClr>
                </a:solidFill>
              </a:rPr>
              <a:t>- </a:t>
            </a:r>
            <a:r>
              <a:rPr lang="en-US" altLang="ko-KR" sz="1100" b="1">
                <a:solidFill>
                  <a:schemeClr val="tx1">
                    <a:lumMod val="50000"/>
                    <a:lumOff val="50000"/>
                  </a:schemeClr>
                </a:solidFill>
              </a:rPr>
              <a:t>All Contacts</a:t>
            </a:r>
            <a:r>
              <a:rPr lang="en-US" altLang="ko-KR" sz="1100">
                <a:solidFill>
                  <a:schemeClr val="tx1">
                    <a:lumMod val="50000"/>
                    <a:lumOff val="50000"/>
                  </a:schemeClr>
                </a:solidFill>
              </a:rPr>
              <a:t>: All Registered Contacts</a:t>
            </a:r>
            <a:br>
              <a:rPr lang="en-US" altLang="ko-KR" sz="1100">
                <a:solidFill>
                  <a:schemeClr val="tx2"/>
                </a:solidFill>
              </a:rPr>
            </a:br>
            <a:r>
              <a:rPr lang="en-US" altLang="ko-KR" sz="1100"/>
              <a:t>- </a:t>
            </a:r>
            <a:r>
              <a:rPr lang="en-US" altLang="ko-KR" sz="1100" b="1"/>
              <a:t>Contact (Department)</a:t>
            </a:r>
            <a:r>
              <a:rPr lang="en-US" altLang="ko-KR" sz="1100"/>
              <a:t>: Contacts managed based on the user’s organization</a:t>
            </a:r>
            <a:br>
              <a:rPr lang="en-US" altLang="ko-KR" sz="1100"/>
            </a:br>
            <a:r>
              <a:rPr lang="en-US" altLang="ko-KR" sz="1100">
                <a:solidFill>
                  <a:schemeClr val="tx2"/>
                </a:solidFill>
              </a:rPr>
              <a:t>- </a:t>
            </a:r>
            <a:r>
              <a:rPr lang="en-US" altLang="ko-KR" sz="1100" b="1"/>
              <a:t>My Contacts</a:t>
            </a:r>
            <a:r>
              <a:rPr lang="en-US" altLang="ko-KR" sz="1100"/>
              <a:t>: Contacts created by the user</a:t>
            </a:r>
            <a:br>
              <a:rPr lang="en-US" altLang="ko-KR" sz="1100"/>
            </a:br>
            <a:r>
              <a:rPr lang="en-US" altLang="ko-KR" sz="1100"/>
              <a:t>- </a:t>
            </a:r>
            <a:r>
              <a:rPr lang="en-US" altLang="ko-KR" sz="1100" b="1"/>
              <a:t>Recently Viewed Contacts</a:t>
            </a:r>
            <a:r>
              <a:rPr lang="en-US" altLang="ko-KR" sz="1100"/>
              <a:t>: Contacts recently viewed (sortable)</a:t>
            </a:r>
            <a:br>
              <a:rPr lang="en-US" altLang="ko-KR" sz="1100"/>
            </a:br>
            <a:endParaRPr lang="en-US" altLang="ko-KR" sz="1100"/>
          </a:p>
          <a:p>
            <a:r>
              <a:rPr lang="en-US" altLang="ko-KR" sz="1100" b="1">
                <a:solidFill>
                  <a:schemeClr val="tx2"/>
                </a:solidFill>
              </a:rPr>
              <a:t>Contact Access Permissions Are Based on the Following Groups:</a:t>
            </a:r>
            <a:endParaRPr lang="en-US" altLang="ko-KR" sz="1100">
              <a:solidFill>
                <a:schemeClr val="tx2"/>
              </a:solidFill>
            </a:endParaRPr>
          </a:p>
          <a:p>
            <a:r>
              <a:rPr lang="en-US" altLang="ko-KR" sz="1100"/>
              <a:t>  1) Steel Division, Materials &amp; Bio Division, Overseas Division</a:t>
            </a:r>
            <a:br>
              <a:rPr lang="en-US" altLang="ko-KR" sz="1100"/>
            </a:br>
            <a:r>
              <a:rPr lang="en-US" altLang="ko-KR" sz="1100"/>
              <a:t>  2) Gas Business Division, Energy Business Division</a:t>
            </a:r>
          </a:p>
          <a:p>
            <a:r>
              <a:rPr lang="en-US" altLang="ko-KR" sz="1100"/>
              <a:t>  3) Corporate Support, Corporate Planning, Partners, Others</a:t>
            </a:r>
          </a:p>
          <a:p>
            <a:r>
              <a:rPr lang="en-US" altLang="ko-KR" sz="1100"/>
              <a:t>(* According to company’s internal Privacy Policy, email addresses and mobile phone numbers are masked in the list view.)</a:t>
            </a:r>
          </a:p>
        </p:txBody>
      </p:sp>
      <p:sp>
        <p:nvSpPr>
          <p:cNvPr id="10" name="타원 9">
            <a:extLst>
              <a:ext uri="{FF2B5EF4-FFF2-40B4-BE49-F238E27FC236}">
                <a16:creationId xmlns:a16="http://schemas.microsoft.com/office/drawing/2014/main" id="{9E95720B-FD2E-A107-5E8C-7CB8C4318798}"/>
              </a:ext>
            </a:extLst>
          </p:cNvPr>
          <p:cNvSpPr/>
          <p:nvPr/>
        </p:nvSpPr>
        <p:spPr bwMode="auto">
          <a:xfrm>
            <a:off x="436444" y="2228116"/>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1</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1" name="화살표: 오각형 66">
            <a:extLst>
              <a:ext uri="{FF2B5EF4-FFF2-40B4-BE49-F238E27FC236}">
                <a16:creationId xmlns:a16="http://schemas.microsoft.com/office/drawing/2014/main" id="{EF497D65-61E2-75FD-D8D1-AEF84153F02E}"/>
              </a:ext>
            </a:extLst>
          </p:cNvPr>
          <p:cNvSpPr/>
          <p:nvPr/>
        </p:nvSpPr>
        <p:spPr bwMode="gray">
          <a:xfrm>
            <a:off x="436444" y="2480116"/>
            <a:ext cx="2104288" cy="40882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2" name="타원 11">
            <a:extLst>
              <a:ext uri="{FF2B5EF4-FFF2-40B4-BE49-F238E27FC236}">
                <a16:creationId xmlns:a16="http://schemas.microsoft.com/office/drawing/2014/main" id="{455C242F-B5C6-66B8-7924-5F8B3E665CD6}"/>
              </a:ext>
            </a:extLst>
          </p:cNvPr>
          <p:cNvSpPr/>
          <p:nvPr/>
        </p:nvSpPr>
        <p:spPr bwMode="auto">
          <a:xfrm>
            <a:off x="1244588" y="4010911"/>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2</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cxnSp>
        <p:nvCxnSpPr>
          <p:cNvPr id="13" name="직선 화살표 연결선 3">
            <a:extLst>
              <a:ext uri="{FF2B5EF4-FFF2-40B4-BE49-F238E27FC236}">
                <a16:creationId xmlns:a16="http://schemas.microsoft.com/office/drawing/2014/main" id="{B38B80FB-11FA-2880-FEAD-E53C592B197B}"/>
              </a:ext>
            </a:extLst>
          </p:cNvPr>
          <p:cNvCxnSpPr>
            <a:cxnSpLocks/>
            <a:stCxn id="11" idx="2"/>
            <a:endCxn id="16" idx="0"/>
          </p:cNvCxnSpPr>
          <p:nvPr/>
        </p:nvCxnSpPr>
        <p:spPr bwMode="auto">
          <a:xfrm rot="16200000" flipH="1">
            <a:off x="1432940" y="2944588"/>
            <a:ext cx="1373971" cy="1262674"/>
          </a:xfrm>
          <a:prstGeom prst="bentConnector3">
            <a:avLst>
              <a:gd name="adj1" fmla="val 50000"/>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6" name="그림 15">
            <a:extLst>
              <a:ext uri="{FF2B5EF4-FFF2-40B4-BE49-F238E27FC236}">
                <a16:creationId xmlns:a16="http://schemas.microsoft.com/office/drawing/2014/main" id="{427977A3-4F3A-ABC6-0C72-9D26E6D38AE7}"/>
              </a:ext>
            </a:extLst>
          </p:cNvPr>
          <p:cNvPicPr>
            <a:picLocks noChangeAspect="1"/>
          </p:cNvPicPr>
          <p:nvPr/>
        </p:nvPicPr>
        <p:blipFill>
          <a:blip r:embed="rId3"/>
          <a:stretch>
            <a:fillRect/>
          </a:stretch>
        </p:blipFill>
        <p:spPr>
          <a:xfrm>
            <a:off x="1244588" y="4262911"/>
            <a:ext cx="3013347" cy="1281669"/>
          </a:xfrm>
          <a:prstGeom prst="rect">
            <a:avLst/>
          </a:prstGeom>
          <a:ln>
            <a:solidFill>
              <a:schemeClr val="tx1">
                <a:lumMod val="50000"/>
                <a:lumOff val="50000"/>
              </a:schemeClr>
            </a:solid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1365770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DE1D9-B066-7C19-40C0-4320ACF0F0F8}"/>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A12F11D3-466F-1048-AF30-8AF2A764A46D}"/>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0" bIns="45720" numCol="1" rtlCol="0" anchor="t" anchorCtr="0" compatLnSpc="1">
            <a:prstTxWarp prst="textNoShape">
              <a:avLst/>
            </a:prstTxWarp>
          </a:bodyPr>
          <a:lstStyle/>
          <a:p>
            <a:pPr marL="228600" indent="-228600">
              <a:buFont typeface="+mj-lt"/>
              <a:buAutoNum type="arabicPeriod"/>
            </a:pPr>
            <a:r>
              <a:rPr lang="en-US" altLang="ko-KR" sz="1100" b="1">
                <a:solidFill>
                  <a:schemeClr val="tx2"/>
                </a:solidFill>
              </a:rPr>
              <a:t>Contact Detail Area</a:t>
            </a:r>
            <a:br>
              <a:rPr lang="en-US" altLang="ko-KR" sz="1100"/>
            </a:br>
            <a:r>
              <a:rPr lang="en-US" altLang="ko-KR" sz="1100"/>
              <a:t>- Displays key information such as Account name, mobile phone number, and email.</a:t>
            </a:r>
            <a:br>
              <a:rPr lang="en-US" altLang="ko-KR" sz="1100"/>
            </a:br>
            <a:br>
              <a:rPr lang="en-US" altLang="ko-KR" sz="1100"/>
            </a:br>
            <a:r>
              <a:rPr lang="en-US" altLang="ko-KR" sz="1100" u="sng"/>
              <a:t>(*For the “Department” field in Additional Information: if the contact is linked to the Account’s organizational chart, the department will be updated to match the mapped department in the chart. Department info can be modified within the organizational chart.)</a:t>
            </a:r>
            <a:br>
              <a:rPr lang="en-US" altLang="ko-KR" sz="1100" u="sng"/>
            </a:br>
            <a:endParaRPr lang="en-US" altLang="ko-KR" sz="1100" u="sng"/>
          </a:p>
          <a:p>
            <a:pPr marL="228600" indent="-228600">
              <a:buFont typeface="+mj-lt"/>
              <a:buAutoNum type="arabicPeriod"/>
            </a:pPr>
            <a:r>
              <a:rPr lang="en-US" altLang="ko-KR" sz="1100" b="1">
                <a:solidFill>
                  <a:schemeClr val="tx2"/>
                </a:solidFill>
              </a:rPr>
              <a:t>Related Meeting Notes Display Area</a:t>
            </a:r>
            <a:br>
              <a:rPr lang="en-US" altLang="ko-KR" sz="1100"/>
            </a:br>
            <a:r>
              <a:rPr lang="en-US" altLang="ko-KR" sz="1100"/>
              <a:t>- Shows a list of meeting notes in which the contact participated.</a:t>
            </a:r>
          </a:p>
          <a:p>
            <a:pPr marL="228600" indent="-228600">
              <a:buFont typeface="+mj-lt"/>
              <a:buAutoNum type="arabicPeriod"/>
            </a:pPr>
            <a:r>
              <a:rPr lang="en-US" altLang="ko-KR" sz="1100" b="1">
                <a:solidFill>
                  <a:schemeClr val="tx2"/>
                </a:solidFill>
              </a:rPr>
              <a:t>Responsible Organization Display Area</a:t>
            </a:r>
            <a:br>
              <a:rPr lang="en-US" altLang="ko-KR" sz="1100"/>
            </a:br>
            <a:r>
              <a:rPr lang="en-US" altLang="ko-KR" sz="1100"/>
              <a:t>- Displays the organization responsible for the contact, which has permission to edit the contact information.</a:t>
            </a:r>
          </a:p>
          <a:p>
            <a:pPr marL="228600" indent="-228600">
              <a:buFont typeface="+mj-lt"/>
              <a:buAutoNum type="arabicPeriod"/>
            </a:pPr>
            <a:r>
              <a:rPr lang="en-US" altLang="ko-KR" sz="1100" b="1">
                <a:solidFill>
                  <a:schemeClr val="tx2"/>
                </a:solidFill>
              </a:rPr>
              <a:t>File Upload Area Based on Contact</a:t>
            </a:r>
            <a:br>
              <a:rPr lang="en-US" altLang="ko-KR" sz="1100">
                <a:solidFill>
                  <a:schemeClr val="tx2"/>
                </a:solidFill>
              </a:rPr>
            </a:br>
            <a:r>
              <a:rPr lang="en-US" altLang="ko-KR" sz="1100"/>
              <a:t>- Files can be uploaded with an option to select whether decryption is required.</a:t>
            </a:r>
          </a:p>
        </p:txBody>
      </p:sp>
      <p:pic>
        <p:nvPicPr>
          <p:cNvPr id="13" name="그림 12">
            <a:extLst>
              <a:ext uri="{FF2B5EF4-FFF2-40B4-BE49-F238E27FC236}">
                <a16:creationId xmlns:a16="http://schemas.microsoft.com/office/drawing/2014/main" id="{2C919CC3-56DA-C635-0AC2-8C0C97D7632C}"/>
              </a:ext>
            </a:extLst>
          </p:cNvPr>
          <p:cNvPicPr>
            <a:picLocks noChangeAspect="1"/>
          </p:cNvPicPr>
          <p:nvPr/>
        </p:nvPicPr>
        <p:blipFill>
          <a:blip r:embed="rId2"/>
          <a:stretch>
            <a:fillRect/>
          </a:stretch>
        </p:blipFill>
        <p:spPr>
          <a:xfrm>
            <a:off x="345156" y="1905377"/>
            <a:ext cx="6012000" cy="4517917"/>
          </a:xfrm>
          <a:prstGeom prst="rect">
            <a:avLst/>
          </a:prstGeom>
          <a:ln>
            <a:solidFill>
              <a:schemeClr val="tx1">
                <a:lumMod val="50000"/>
                <a:lumOff val="50000"/>
              </a:schemeClr>
            </a:solidFill>
          </a:ln>
        </p:spPr>
      </p:pic>
      <p:sp>
        <p:nvSpPr>
          <p:cNvPr id="2" name="제목 1">
            <a:extLst>
              <a:ext uri="{FF2B5EF4-FFF2-40B4-BE49-F238E27FC236}">
                <a16:creationId xmlns:a16="http://schemas.microsoft.com/office/drawing/2014/main" id="{056A4792-7625-2ABD-1858-B7A5D95C61F3}"/>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a:t>Step 02. Contact Management</a:t>
            </a:r>
          </a:p>
        </p:txBody>
      </p:sp>
      <p:graphicFrame>
        <p:nvGraphicFramePr>
          <p:cNvPr id="17" name="표 16">
            <a:extLst>
              <a:ext uri="{FF2B5EF4-FFF2-40B4-BE49-F238E27FC236}">
                <a16:creationId xmlns:a16="http://schemas.microsoft.com/office/drawing/2014/main" id="{652263CD-3036-C1B2-FD5C-E105CB6D499A}"/>
              </a:ext>
            </a:extLst>
          </p:cNvPr>
          <p:cNvGraphicFramePr>
            <a:graphicFrameLocks noGrp="1"/>
          </p:cNvGraphicFramePr>
          <p:nvPr>
            <p:extLst>
              <p:ext uri="{D42A27DB-BD31-4B8C-83A1-F6EECF244321}">
                <p14:modId xmlns:p14="http://schemas.microsoft.com/office/powerpoint/2010/main" val="3698642744"/>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02.01. Contact View </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02.01.02 View detailed contact information</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a:solidFill>
                            <a:schemeClr val="bg1"/>
                          </a:solidFill>
                        </a:rPr>
                        <a:t>Menu</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Contact</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a:t>CRM App &gt; Contact &gt; Contact List &gt; Contact Detail View</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8FC0187F-D447-97ED-649C-C0FF5BB9DFA9}"/>
              </a:ext>
            </a:extLst>
          </p:cNvPr>
          <p:cNvSpPr/>
          <p:nvPr/>
        </p:nvSpPr>
        <p:spPr bwMode="auto">
          <a:xfrm>
            <a:off x="245535"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8" name="타원 7">
            <a:extLst>
              <a:ext uri="{FF2B5EF4-FFF2-40B4-BE49-F238E27FC236}">
                <a16:creationId xmlns:a16="http://schemas.microsoft.com/office/drawing/2014/main" id="{B949C8F2-6A1B-76FD-D851-20828AF9E2C8}"/>
              </a:ext>
            </a:extLst>
          </p:cNvPr>
          <p:cNvSpPr/>
          <p:nvPr/>
        </p:nvSpPr>
        <p:spPr bwMode="auto">
          <a:xfrm>
            <a:off x="456390" y="3013602"/>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1</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9" name="화살표: 오각형 66">
            <a:extLst>
              <a:ext uri="{FF2B5EF4-FFF2-40B4-BE49-F238E27FC236}">
                <a16:creationId xmlns:a16="http://schemas.microsoft.com/office/drawing/2014/main" id="{7C9AC058-954D-73BA-6CD0-14CB495D149F}"/>
              </a:ext>
            </a:extLst>
          </p:cNvPr>
          <p:cNvSpPr/>
          <p:nvPr/>
        </p:nvSpPr>
        <p:spPr bwMode="gray">
          <a:xfrm>
            <a:off x="471570" y="3275792"/>
            <a:ext cx="2850182" cy="3147502"/>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3" name="화살표: 오각형 66">
            <a:extLst>
              <a:ext uri="{FF2B5EF4-FFF2-40B4-BE49-F238E27FC236}">
                <a16:creationId xmlns:a16="http://schemas.microsoft.com/office/drawing/2014/main" id="{98BD3112-DC7A-A707-712F-1C9B0E073F6D}"/>
              </a:ext>
            </a:extLst>
          </p:cNvPr>
          <p:cNvSpPr/>
          <p:nvPr/>
        </p:nvSpPr>
        <p:spPr bwMode="gray">
          <a:xfrm>
            <a:off x="3448166" y="3983152"/>
            <a:ext cx="2838477" cy="232329"/>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4" name="화살표: 오각형 66">
            <a:extLst>
              <a:ext uri="{FF2B5EF4-FFF2-40B4-BE49-F238E27FC236}">
                <a16:creationId xmlns:a16="http://schemas.microsoft.com/office/drawing/2014/main" id="{DC7F2A79-E47B-A292-C192-890601AA30C8}"/>
              </a:ext>
            </a:extLst>
          </p:cNvPr>
          <p:cNvSpPr/>
          <p:nvPr/>
        </p:nvSpPr>
        <p:spPr bwMode="gray">
          <a:xfrm>
            <a:off x="3448166" y="4277606"/>
            <a:ext cx="2838477" cy="1120167"/>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6" name="화살표: 오각형 66">
            <a:extLst>
              <a:ext uri="{FF2B5EF4-FFF2-40B4-BE49-F238E27FC236}">
                <a16:creationId xmlns:a16="http://schemas.microsoft.com/office/drawing/2014/main" id="{30087106-1D24-A7A6-9EC9-B90C41F0BEE6}"/>
              </a:ext>
            </a:extLst>
          </p:cNvPr>
          <p:cNvSpPr/>
          <p:nvPr/>
        </p:nvSpPr>
        <p:spPr bwMode="gray">
          <a:xfrm>
            <a:off x="3448166" y="5451651"/>
            <a:ext cx="2838477" cy="984797"/>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5" name="타원 14">
            <a:extLst>
              <a:ext uri="{FF2B5EF4-FFF2-40B4-BE49-F238E27FC236}">
                <a16:creationId xmlns:a16="http://schemas.microsoft.com/office/drawing/2014/main" id="{C8B20D6C-9110-4F78-0322-5FB838EE9F3F}"/>
              </a:ext>
            </a:extLst>
          </p:cNvPr>
          <p:cNvSpPr/>
          <p:nvPr/>
        </p:nvSpPr>
        <p:spPr bwMode="auto">
          <a:xfrm>
            <a:off x="3196166" y="397786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2</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6" name="타원 15">
            <a:extLst>
              <a:ext uri="{FF2B5EF4-FFF2-40B4-BE49-F238E27FC236}">
                <a16:creationId xmlns:a16="http://schemas.microsoft.com/office/drawing/2014/main" id="{9834270D-DA59-7C4D-305A-5C6C0222729C}"/>
              </a:ext>
            </a:extLst>
          </p:cNvPr>
          <p:cNvSpPr/>
          <p:nvPr/>
        </p:nvSpPr>
        <p:spPr bwMode="auto">
          <a:xfrm>
            <a:off x="3196166" y="4264453"/>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3</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8" name="타원 17">
            <a:extLst>
              <a:ext uri="{FF2B5EF4-FFF2-40B4-BE49-F238E27FC236}">
                <a16:creationId xmlns:a16="http://schemas.microsoft.com/office/drawing/2014/main" id="{A9A6AAEB-0369-AE39-E8DF-2B9C13EF97AD}"/>
              </a:ext>
            </a:extLst>
          </p:cNvPr>
          <p:cNvSpPr/>
          <p:nvPr/>
        </p:nvSpPr>
        <p:spPr bwMode="auto">
          <a:xfrm>
            <a:off x="3196166" y="5437011"/>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4</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1257334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4E0ED-8F9E-B8D3-7D94-653A7437C10D}"/>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A4E0D012-7E0D-2282-C0BF-3144067941B7}"/>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0" bIns="45720" numCol="1" rtlCol="0" anchor="t" anchorCtr="0" compatLnSpc="1">
            <a:prstTxWarp prst="textNoShape">
              <a:avLst/>
            </a:prstTxWarp>
          </a:bodyPr>
          <a:lstStyle/>
          <a:p>
            <a:pPr marL="228600" indent="-228600">
              <a:buFont typeface="+mj-lt"/>
              <a:buAutoNum type="arabicPeriod"/>
            </a:pPr>
            <a:r>
              <a:rPr lang="en-US" altLang="ko-KR" sz="1100" b="1">
                <a:solidFill>
                  <a:schemeClr val="tx2"/>
                </a:solidFill>
              </a:rPr>
              <a:t>Click “Edit”</a:t>
            </a:r>
            <a:br>
              <a:rPr lang="en-US" altLang="ko-KR" sz="1100"/>
            </a:br>
            <a:r>
              <a:rPr lang="en-US" altLang="ko-KR" sz="1100"/>
              <a:t>- Opens a popup that allows editing of the contact.</a:t>
            </a:r>
            <a:br>
              <a:rPr lang="en-US" altLang="ko-KR" sz="1100"/>
            </a:br>
            <a:r>
              <a:rPr lang="en-US" altLang="ko-KR" sz="1100"/>
              <a:t>- Only fields that are editable can be modified.</a:t>
            </a:r>
            <a:br>
              <a:rPr lang="en-US" altLang="ko-KR" sz="1100"/>
            </a:br>
            <a:r>
              <a:rPr lang="en-US" altLang="ko-KR" sz="1100" u="sng"/>
              <a:t>(*You can also edit fields like contact information by clicking the pencil icon next to each field.)</a:t>
            </a:r>
            <a:br>
              <a:rPr lang="en-US" altLang="ko-KR" sz="1100" u="sng"/>
            </a:br>
            <a:br>
              <a:rPr lang="en-US" altLang="ko-KR" sz="1100" u="sng"/>
            </a:br>
            <a:endParaRPr lang="en-US" altLang="ko-KR" sz="1100" u="sng"/>
          </a:p>
          <a:p>
            <a:pPr marL="228600" indent="-228600">
              <a:buFont typeface="+mj-lt"/>
              <a:buAutoNum type="arabicPeriod"/>
            </a:pPr>
            <a:r>
              <a:rPr lang="en-US" altLang="ko-KR" sz="1100" b="1">
                <a:solidFill>
                  <a:schemeClr val="tx2"/>
                </a:solidFill>
              </a:rPr>
              <a:t>Click “Save” After Filling Out the Edit Popup</a:t>
            </a:r>
            <a:br>
              <a:rPr lang="en-US" altLang="ko-KR" sz="1100"/>
            </a:br>
            <a:r>
              <a:rPr lang="en-US" altLang="ko-KR" sz="1100"/>
              <a:t>- When saved, the contact information will be updated.</a:t>
            </a:r>
          </a:p>
        </p:txBody>
      </p:sp>
      <p:pic>
        <p:nvPicPr>
          <p:cNvPr id="14" name="그림 13">
            <a:extLst>
              <a:ext uri="{FF2B5EF4-FFF2-40B4-BE49-F238E27FC236}">
                <a16:creationId xmlns:a16="http://schemas.microsoft.com/office/drawing/2014/main" id="{B6AB36DE-D2AF-C5C7-7B15-B61B8094A021}"/>
              </a:ext>
            </a:extLst>
          </p:cNvPr>
          <p:cNvPicPr>
            <a:picLocks noChangeAspect="1"/>
          </p:cNvPicPr>
          <p:nvPr/>
        </p:nvPicPr>
        <p:blipFill>
          <a:blip r:embed="rId2"/>
          <a:srcRect b="33602"/>
          <a:stretch>
            <a:fillRect/>
          </a:stretch>
        </p:blipFill>
        <p:spPr>
          <a:xfrm>
            <a:off x="345156" y="1905377"/>
            <a:ext cx="6012000" cy="2999787"/>
          </a:xfrm>
          <a:prstGeom prst="rect">
            <a:avLst/>
          </a:prstGeom>
          <a:ln>
            <a:solidFill>
              <a:schemeClr val="tx1">
                <a:lumMod val="50000"/>
                <a:lumOff val="50000"/>
              </a:schemeClr>
            </a:solidFill>
          </a:ln>
        </p:spPr>
      </p:pic>
      <p:sp>
        <p:nvSpPr>
          <p:cNvPr id="2" name="제목 1">
            <a:extLst>
              <a:ext uri="{FF2B5EF4-FFF2-40B4-BE49-F238E27FC236}">
                <a16:creationId xmlns:a16="http://schemas.microsoft.com/office/drawing/2014/main" id="{C648DF34-D2E7-2CB8-AFDB-6D66836AAE9E}"/>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a:t>Step 02. Contact Management</a:t>
            </a:r>
          </a:p>
        </p:txBody>
      </p:sp>
      <p:graphicFrame>
        <p:nvGraphicFramePr>
          <p:cNvPr id="17" name="표 16">
            <a:extLst>
              <a:ext uri="{FF2B5EF4-FFF2-40B4-BE49-F238E27FC236}">
                <a16:creationId xmlns:a16="http://schemas.microsoft.com/office/drawing/2014/main" id="{A5BAE276-5248-4CFA-5CD7-F11EACBA7B2A}"/>
              </a:ext>
            </a:extLst>
          </p:cNvPr>
          <p:cNvGraphicFramePr>
            <a:graphicFrameLocks noGrp="1"/>
          </p:cNvGraphicFramePr>
          <p:nvPr>
            <p:extLst>
              <p:ext uri="{D42A27DB-BD31-4B8C-83A1-F6EECF244321}">
                <p14:modId xmlns:p14="http://schemas.microsoft.com/office/powerpoint/2010/main" val="3545316405"/>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02.02. Contact Update</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02.02.01 Update contact information(1/3)</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a:solidFill>
                            <a:schemeClr val="bg1"/>
                          </a:solidFill>
                        </a:rPr>
                        <a:t>Menu</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Contact</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a:t>CRM App &gt; Contact &gt; Contact List &gt; Contact Detail View</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96FC9686-0E88-80D1-1442-C3177CBE8717}"/>
              </a:ext>
            </a:extLst>
          </p:cNvPr>
          <p:cNvSpPr/>
          <p:nvPr/>
        </p:nvSpPr>
        <p:spPr bwMode="auto">
          <a:xfrm>
            <a:off x="245535"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8" name="화살표: 오각형 66">
            <a:extLst>
              <a:ext uri="{FF2B5EF4-FFF2-40B4-BE49-F238E27FC236}">
                <a16:creationId xmlns:a16="http://schemas.microsoft.com/office/drawing/2014/main" id="{3C83BF50-1428-8061-BFE3-02EE625A0F66}"/>
              </a:ext>
            </a:extLst>
          </p:cNvPr>
          <p:cNvSpPr/>
          <p:nvPr/>
        </p:nvSpPr>
        <p:spPr bwMode="gray">
          <a:xfrm>
            <a:off x="4466960" y="2636932"/>
            <a:ext cx="360040" cy="180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0" name="타원 9">
            <a:extLst>
              <a:ext uri="{FF2B5EF4-FFF2-40B4-BE49-F238E27FC236}">
                <a16:creationId xmlns:a16="http://schemas.microsoft.com/office/drawing/2014/main" id="{CCD167A1-76A2-1D87-63E1-0E9F1A537A4E}"/>
              </a:ext>
            </a:extLst>
          </p:cNvPr>
          <p:cNvSpPr/>
          <p:nvPr/>
        </p:nvSpPr>
        <p:spPr bwMode="auto">
          <a:xfrm>
            <a:off x="4466960" y="2384912"/>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1</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cxnSp>
        <p:nvCxnSpPr>
          <p:cNvPr id="11" name="직선 화살표 연결선 3">
            <a:extLst>
              <a:ext uri="{FF2B5EF4-FFF2-40B4-BE49-F238E27FC236}">
                <a16:creationId xmlns:a16="http://schemas.microsoft.com/office/drawing/2014/main" id="{7B7D9E90-3EF2-2C3C-998C-03A65474D103}"/>
              </a:ext>
            </a:extLst>
          </p:cNvPr>
          <p:cNvCxnSpPr>
            <a:cxnSpLocks/>
            <a:stCxn id="8" idx="2"/>
            <a:endCxn id="12" idx="0"/>
          </p:cNvCxnSpPr>
          <p:nvPr/>
        </p:nvCxnSpPr>
        <p:spPr bwMode="auto">
          <a:xfrm rot="5400000">
            <a:off x="4053754" y="2295714"/>
            <a:ext cx="72008" cy="1114445"/>
          </a:xfrm>
          <a:prstGeom prst="bentConnector3">
            <a:avLst>
              <a:gd name="adj1" fmla="val 50000"/>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2" name="그림 11">
            <a:extLst>
              <a:ext uri="{FF2B5EF4-FFF2-40B4-BE49-F238E27FC236}">
                <a16:creationId xmlns:a16="http://schemas.microsoft.com/office/drawing/2014/main" id="{9BC8264E-A77B-42D0-87E9-3C7DD2229574}"/>
              </a:ext>
            </a:extLst>
          </p:cNvPr>
          <p:cNvPicPr>
            <a:picLocks noChangeAspect="1"/>
          </p:cNvPicPr>
          <p:nvPr/>
        </p:nvPicPr>
        <p:blipFill>
          <a:blip r:embed="rId3"/>
          <a:stretch>
            <a:fillRect/>
          </a:stretch>
        </p:blipFill>
        <p:spPr>
          <a:xfrm>
            <a:off x="1680021" y="2888940"/>
            <a:ext cx="3705027" cy="3449155"/>
          </a:xfrm>
          <a:prstGeom prst="rect">
            <a:avLst/>
          </a:prstGeom>
          <a:ln>
            <a:solidFill>
              <a:schemeClr val="tx1">
                <a:lumMod val="50000"/>
                <a:lumOff val="50000"/>
              </a:schemeClr>
            </a:solidFill>
          </a:ln>
          <a:effectLst>
            <a:outerShdw blurRad="50800" dist="38100" dir="5400000" algn="t" rotWithShape="0">
              <a:prstClr val="black">
                <a:alpha val="40000"/>
              </a:prstClr>
            </a:outerShdw>
          </a:effectLst>
        </p:spPr>
      </p:pic>
      <p:sp>
        <p:nvSpPr>
          <p:cNvPr id="18" name="화살표: 오각형 66">
            <a:extLst>
              <a:ext uri="{FF2B5EF4-FFF2-40B4-BE49-F238E27FC236}">
                <a16:creationId xmlns:a16="http://schemas.microsoft.com/office/drawing/2014/main" id="{CA1A2266-C8BB-1E4F-3473-A0E9498387EF}"/>
              </a:ext>
            </a:extLst>
          </p:cNvPr>
          <p:cNvSpPr/>
          <p:nvPr/>
        </p:nvSpPr>
        <p:spPr bwMode="gray">
          <a:xfrm>
            <a:off x="4827000" y="6072694"/>
            <a:ext cx="288000" cy="180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9" name="타원 18">
            <a:extLst>
              <a:ext uri="{FF2B5EF4-FFF2-40B4-BE49-F238E27FC236}">
                <a16:creationId xmlns:a16="http://schemas.microsoft.com/office/drawing/2014/main" id="{9D9A73A3-279F-2D92-BD2F-CE3E44A7BF0F}"/>
              </a:ext>
            </a:extLst>
          </p:cNvPr>
          <p:cNvSpPr/>
          <p:nvPr/>
        </p:nvSpPr>
        <p:spPr bwMode="auto">
          <a:xfrm>
            <a:off x="4827000" y="5816312"/>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2</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1508167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A63ED-9193-72CE-9437-C5C8C0CA7DD5}"/>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D09C0604-AFD8-83F4-83DF-C0C3912A2BD1}"/>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0" bIns="45720" numCol="1" rtlCol="0" anchor="t" anchorCtr="0" compatLnSpc="1">
            <a:prstTxWarp prst="textNoShape">
              <a:avLst/>
            </a:prstTxWarp>
          </a:bodyPr>
          <a:lstStyle/>
          <a:p>
            <a:pPr marL="228600" indent="-228600">
              <a:buFont typeface="+mj-lt"/>
              <a:buAutoNum type="arabicPeriod"/>
            </a:pPr>
            <a:r>
              <a:rPr lang="en-US" altLang="ko-KR" sz="1100" b="1">
                <a:solidFill>
                  <a:schemeClr val="tx2"/>
                </a:solidFill>
              </a:rPr>
              <a:t>Click “Duplicate”</a:t>
            </a:r>
            <a:br>
              <a:rPr lang="en-US" altLang="ko-KR" sz="1100">
                <a:solidFill>
                  <a:schemeClr val="tx2"/>
                </a:solidFill>
              </a:rPr>
            </a:br>
            <a:r>
              <a:rPr lang="en-US" altLang="ko-KR" sz="1100"/>
              <a:t>- Opens a popup to create a new contact with the same information as the currently viewed contact.</a:t>
            </a:r>
          </a:p>
          <a:p>
            <a:pPr marL="228600" indent="-228600">
              <a:buFont typeface="+mj-lt"/>
              <a:buAutoNum type="arabicPeriod"/>
            </a:pPr>
            <a:r>
              <a:rPr lang="en-US" altLang="ko-KR" sz="1100" b="1">
                <a:solidFill>
                  <a:schemeClr val="tx2"/>
                </a:solidFill>
              </a:rPr>
              <a:t>Click “Save” After Filling Out the Form</a:t>
            </a:r>
            <a:br>
              <a:rPr lang="en-US" altLang="ko-KR" sz="1100">
                <a:solidFill>
                  <a:schemeClr val="tx2"/>
                </a:solidFill>
              </a:rPr>
            </a:br>
            <a:r>
              <a:rPr lang="en-US" altLang="ko-KR" sz="1100"/>
              <a:t>- Saves the entry as a new contact and navigates to the newly saved contact screen.</a:t>
            </a:r>
            <a:br>
              <a:rPr lang="en-US" altLang="ko-KR" sz="1100"/>
            </a:br>
            <a:r>
              <a:rPr lang="en-US" altLang="ko-KR" sz="1100"/>
              <a:t>- During saving, duplication is checked, so make sure the entered contact information is different from existing records.</a:t>
            </a:r>
          </a:p>
        </p:txBody>
      </p:sp>
      <p:pic>
        <p:nvPicPr>
          <p:cNvPr id="10" name="그림 9">
            <a:extLst>
              <a:ext uri="{FF2B5EF4-FFF2-40B4-BE49-F238E27FC236}">
                <a16:creationId xmlns:a16="http://schemas.microsoft.com/office/drawing/2014/main" id="{23528552-DF39-DE2E-5B7F-0393C8D60E58}"/>
              </a:ext>
            </a:extLst>
          </p:cNvPr>
          <p:cNvPicPr>
            <a:picLocks noChangeAspect="1"/>
          </p:cNvPicPr>
          <p:nvPr/>
        </p:nvPicPr>
        <p:blipFill>
          <a:blip r:embed="rId2"/>
          <a:srcRect b="33602"/>
          <a:stretch>
            <a:fillRect/>
          </a:stretch>
        </p:blipFill>
        <p:spPr>
          <a:xfrm>
            <a:off x="345156" y="1905377"/>
            <a:ext cx="6012000" cy="2999787"/>
          </a:xfrm>
          <a:prstGeom prst="rect">
            <a:avLst/>
          </a:prstGeom>
          <a:ln>
            <a:solidFill>
              <a:schemeClr val="tx1">
                <a:lumMod val="50000"/>
                <a:lumOff val="50000"/>
              </a:schemeClr>
            </a:solidFill>
          </a:ln>
        </p:spPr>
      </p:pic>
      <p:sp>
        <p:nvSpPr>
          <p:cNvPr id="2" name="제목 1">
            <a:extLst>
              <a:ext uri="{FF2B5EF4-FFF2-40B4-BE49-F238E27FC236}">
                <a16:creationId xmlns:a16="http://schemas.microsoft.com/office/drawing/2014/main" id="{BF7D539A-1EF5-5C7F-48F4-7DBB8A884350}"/>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a:t>Step 02. Contact Management</a:t>
            </a:r>
          </a:p>
        </p:txBody>
      </p:sp>
      <p:graphicFrame>
        <p:nvGraphicFramePr>
          <p:cNvPr id="17" name="표 16">
            <a:extLst>
              <a:ext uri="{FF2B5EF4-FFF2-40B4-BE49-F238E27FC236}">
                <a16:creationId xmlns:a16="http://schemas.microsoft.com/office/drawing/2014/main" id="{6676ABB9-C8A7-F06B-EF7F-4B05069195D3}"/>
              </a:ext>
            </a:extLst>
          </p:cNvPr>
          <p:cNvGraphicFramePr>
            <a:graphicFrameLocks noGrp="1"/>
          </p:cNvGraphicFramePr>
          <p:nvPr>
            <p:extLst>
              <p:ext uri="{D42A27DB-BD31-4B8C-83A1-F6EECF244321}">
                <p14:modId xmlns:p14="http://schemas.microsoft.com/office/powerpoint/2010/main" val="2666491305"/>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02.02. Contact Update</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02.02.01 Update contact information(2/3)</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a:solidFill>
                            <a:schemeClr val="bg1"/>
                          </a:solidFill>
                        </a:rPr>
                        <a:t>Menu</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Contact</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a:t>CRM App &gt; Contact &gt; Contact List &gt; Contact Detail View</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96219AE4-BAB4-A8F7-171B-5F5D0C590167}"/>
              </a:ext>
            </a:extLst>
          </p:cNvPr>
          <p:cNvSpPr/>
          <p:nvPr/>
        </p:nvSpPr>
        <p:spPr bwMode="auto">
          <a:xfrm>
            <a:off x="245535"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1" name="화살표: 오각형 66">
            <a:extLst>
              <a:ext uri="{FF2B5EF4-FFF2-40B4-BE49-F238E27FC236}">
                <a16:creationId xmlns:a16="http://schemas.microsoft.com/office/drawing/2014/main" id="{911DAC78-64EF-E4FB-2B30-200D21054DA6}"/>
              </a:ext>
            </a:extLst>
          </p:cNvPr>
          <p:cNvSpPr/>
          <p:nvPr/>
        </p:nvSpPr>
        <p:spPr bwMode="gray">
          <a:xfrm>
            <a:off x="4858501" y="2636911"/>
            <a:ext cx="382531" cy="180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3" name="타원 12">
            <a:extLst>
              <a:ext uri="{FF2B5EF4-FFF2-40B4-BE49-F238E27FC236}">
                <a16:creationId xmlns:a16="http://schemas.microsoft.com/office/drawing/2014/main" id="{2AB110E0-C773-39D6-BAE6-5BF045B2967C}"/>
              </a:ext>
            </a:extLst>
          </p:cNvPr>
          <p:cNvSpPr/>
          <p:nvPr/>
        </p:nvSpPr>
        <p:spPr bwMode="auto">
          <a:xfrm>
            <a:off x="4855889" y="2384911"/>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1</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cxnSp>
        <p:nvCxnSpPr>
          <p:cNvPr id="9" name="직선 화살표 연결선 3">
            <a:extLst>
              <a:ext uri="{FF2B5EF4-FFF2-40B4-BE49-F238E27FC236}">
                <a16:creationId xmlns:a16="http://schemas.microsoft.com/office/drawing/2014/main" id="{74F2CE96-C83B-2300-1745-9B244EEF3AD6}"/>
              </a:ext>
            </a:extLst>
          </p:cNvPr>
          <p:cNvCxnSpPr>
            <a:cxnSpLocks/>
            <a:stCxn id="11" idx="2"/>
            <a:endCxn id="19" idx="3"/>
          </p:cNvCxnSpPr>
          <p:nvPr/>
        </p:nvCxnSpPr>
        <p:spPr bwMode="auto">
          <a:xfrm rot="5400000">
            <a:off x="4045440" y="3539646"/>
            <a:ext cx="1727063" cy="281593"/>
          </a:xfrm>
          <a:prstGeom prst="bentConnector2">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9" name="그림 18">
            <a:extLst>
              <a:ext uri="{FF2B5EF4-FFF2-40B4-BE49-F238E27FC236}">
                <a16:creationId xmlns:a16="http://schemas.microsoft.com/office/drawing/2014/main" id="{93397B6C-50C4-31C4-3BF8-42F213A7DF63}"/>
              </a:ext>
            </a:extLst>
          </p:cNvPr>
          <p:cNvPicPr>
            <a:picLocks noChangeAspect="1"/>
          </p:cNvPicPr>
          <p:nvPr/>
        </p:nvPicPr>
        <p:blipFill>
          <a:blip r:embed="rId3"/>
          <a:stretch>
            <a:fillRect/>
          </a:stretch>
        </p:blipFill>
        <p:spPr>
          <a:xfrm>
            <a:off x="690267" y="2649454"/>
            <a:ext cx="4077907" cy="3789039"/>
          </a:xfrm>
          <a:prstGeom prst="rect">
            <a:avLst/>
          </a:prstGeom>
          <a:ln>
            <a:solidFill>
              <a:schemeClr val="tx1">
                <a:lumMod val="50000"/>
                <a:lumOff val="50000"/>
              </a:schemeClr>
            </a:solidFill>
          </a:ln>
          <a:effectLst>
            <a:outerShdw blurRad="50800" dist="38100" dir="5400000" algn="t" rotWithShape="0">
              <a:prstClr val="black">
                <a:alpha val="40000"/>
              </a:prstClr>
            </a:outerShdw>
          </a:effectLst>
        </p:spPr>
      </p:pic>
      <p:sp>
        <p:nvSpPr>
          <p:cNvPr id="14" name="화살표: 오각형 66">
            <a:extLst>
              <a:ext uri="{FF2B5EF4-FFF2-40B4-BE49-F238E27FC236}">
                <a16:creationId xmlns:a16="http://schemas.microsoft.com/office/drawing/2014/main" id="{D7DDDAAD-D205-3FD2-76AA-7A1D1C2F92BE}"/>
              </a:ext>
            </a:extLst>
          </p:cNvPr>
          <p:cNvSpPr/>
          <p:nvPr/>
        </p:nvSpPr>
        <p:spPr bwMode="gray">
          <a:xfrm>
            <a:off x="4124908" y="6169658"/>
            <a:ext cx="360000" cy="180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5" name="타원 14">
            <a:extLst>
              <a:ext uri="{FF2B5EF4-FFF2-40B4-BE49-F238E27FC236}">
                <a16:creationId xmlns:a16="http://schemas.microsoft.com/office/drawing/2014/main" id="{E8B517DB-1881-F722-AC2D-30B6D1417A78}"/>
              </a:ext>
            </a:extLst>
          </p:cNvPr>
          <p:cNvSpPr/>
          <p:nvPr/>
        </p:nvSpPr>
        <p:spPr bwMode="auto">
          <a:xfrm>
            <a:off x="4124908" y="5913276"/>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2</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4539219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28058-0696-BDE3-8E6A-C5681A57AD32}"/>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F09AD12F-2550-F09E-C96D-D71C4F63AB2E}"/>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0" bIns="45720" numCol="1" rtlCol="0" anchor="t" anchorCtr="0" compatLnSpc="1">
            <a:prstTxWarp prst="textNoShape">
              <a:avLst/>
            </a:prstTxWarp>
          </a:bodyPr>
          <a:lstStyle/>
          <a:p>
            <a:pPr marL="228600" indent="-228600">
              <a:buFont typeface="+mj-lt"/>
              <a:buAutoNum type="arabicPeriod"/>
            </a:pPr>
            <a:r>
              <a:rPr lang="en-US" altLang="ko-KR" sz="1100" b="1">
                <a:solidFill>
                  <a:schemeClr val="tx2"/>
                </a:solidFill>
              </a:rPr>
              <a:t>Click “Manage Department”</a:t>
            </a:r>
            <a:br>
              <a:rPr lang="en-US" altLang="ko-KR" sz="1100"/>
            </a:br>
            <a:r>
              <a:rPr lang="en-US" altLang="ko-KR" sz="1100"/>
              <a:t>- Opens a popup where responsible departments can be added or removed.</a:t>
            </a:r>
            <a:br>
              <a:rPr lang="en-US" altLang="ko-KR" sz="1100"/>
            </a:br>
            <a:r>
              <a:rPr lang="en-US" altLang="ko-KR" sz="1100"/>
              <a:t>- This button is only visible to the owner of the contact or the responsible organization.</a:t>
            </a:r>
          </a:p>
          <a:p>
            <a:pPr marL="228600" indent="-228600">
              <a:buFont typeface="+mj-lt"/>
              <a:buAutoNum type="arabicPeriod"/>
            </a:pPr>
            <a:r>
              <a:rPr lang="en-US" altLang="ko-KR" sz="1100" b="1">
                <a:solidFill>
                  <a:schemeClr val="tx2"/>
                </a:solidFill>
              </a:rPr>
              <a:t>Click the Right Arrow After Selecting a Department</a:t>
            </a:r>
            <a:br>
              <a:rPr lang="en-US" altLang="ko-KR" sz="1100"/>
            </a:br>
            <a:r>
              <a:rPr lang="en-US" altLang="ko-KR" sz="1100"/>
              <a:t>- The selected Department will be set as the responsible Department for the contact and will have permission to edit the contact.</a:t>
            </a:r>
            <a:br>
              <a:rPr lang="en-US" altLang="ko-KR" sz="1100"/>
            </a:br>
            <a:r>
              <a:rPr lang="en-US" altLang="ko-KR" sz="1100"/>
              <a:t>- By default, group-level </a:t>
            </a:r>
            <a:r>
              <a:rPr lang="en-US" altLang="ko-KR" sz="1100">
                <a:solidFill>
                  <a:schemeClr val="tx1">
                    <a:lumMod val="50000"/>
                    <a:lumOff val="50000"/>
                  </a:schemeClr>
                </a:solidFill>
              </a:rPr>
              <a:t>Department</a:t>
            </a:r>
            <a:r>
              <a:rPr lang="en-US" altLang="ko-KR" sz="1100"/>
              <a:t>s can be added, and direct group/section under headquarters or direct section under a division can also be added.</a:t>
            </a:r>
          </a:p>
          <a:p>
            <a:pPr marL="228600" indent="-228600">
              <a:buFont typeface="+mj-lt"/>
              <a:buAutoNum type="arabicPeriod"/>
            </a:pPr>
            <a:r>
              <a:rPr lang="en-US" altLang="ko-KR" sz="1100" b="1">
                <a:solidFill>
                  <a:schemeClr val="tx2"/>
                </a:solidFill>
              </a:rPr>
              <a:t>Click the Delete Icon</a:t>
            </a:r>
            <a:br>
              <a:rPr lang="en-US" altLang="ko-KR" sz="1100"/>
            </a:br>
            <a:r>
              <a:rPr lang="en-US" altLang="ko-KR" sz="1100"/>
              <a:t>- Removes the selected Department from the editable list.</a:t>
            </a:r>
          </a:p>
          <a:p>
            <a:pPr marL="228600" indent="-228600">
              <a:buFont typeface="+mj-lt"/>
              <a:buAutoNum type="arabicPeriod"/>
            </a:pPr>
            <a:r>
              <a:rPr lang="en-US" altLang="ko-KR" sz="1100" b="1">
                <a:solidFill>
                  <a:schemeClr val="tx2"/>
                </a:solidFill>
              </a:rPr>
              <a:t>Click “Save”</a:t>
            </a:r>
            <a:br>
              <a:rPr lang="en-US" altLang="ko-KR" sz="1100"/>
            </a:br>
            <a:r>
              <a:rPr lang="en-US" altLang="ko-KR" sz="1100"/>
              <a:t>- Applies the responsible Department settings.</a:t>
            </a:r>
          </a:p>
        </p:txBody>
      </p:sp>
      <p:pic>
        <p:nvPicPr>
          <p:cNvPr id="8" name="그림 7">
            <a:extLst>
              <a:ext uri="{FF2B5EF4-FFF2-40B4-BE49-F238E27FC236}">
                <a16:creationId xmlns:a16="http://schemas.microsoft.com/office/drawing/2014/main" id="{63445DE0-4456-C931-702D-D42397F84EDC}"/>
              </a:ext>
            </a:extLst>
          </p:cNvPr>
          <p:cNvPicPr>
            <a:picLocks noChangeAspect="1"/>
          </p:cNvPicPr>
          <p:nvPr/>
        </p:nvPicPr>
        <p:blipFill>
          <a:blip r:embed="rId2"/>
          <a:srcRect b="33602"/>
          <a:stretch>
            <a:fillRect/>
          </a:stretch>
        </p:blipFill>
        <p:spPr>
          <a:xfrm>
            <a:off x="345156" y="1905377"/>
            <a:ext cx="6012000" cy="2999787"/>
          </a:xfrm>
          <a:prstGeom prst="rect">
            <a:avLst/>
          </a:prstGeom>
          <a:ln>
            <a:solidFill>
              <a:schemeClr val="tx1">
                <a:lumMod val="50000"/>
                <a:lumOff val="50000"/>
              </a:schemeClr>
            </a:solidFill>
          </a:ln>
        </p:spPr>
      </p:pic>
      <p:sp>
        <p:nvSpPr>
          <p:cNvPr id="2" name="제목 1">
            <a:extLst>
              <a:ext uri="{FF2B5EF4-FFF2-40B4-BE49-F238E27FC236}">
                <a16:creationId xmlns:a16="http://schemas.microsoft.com/office/drawing/2014/main" id="{5BB0EE99-F5D1-9B89-90C1-D17CF6C465AF}"/>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a:t>Step 02. Contact Management</a:t>
            </a:r>
          </a:p>
        </p:txBody>
      </p:sp>
      <p:graphicFrame>
        <p:nvGraphicFramePr>
          <p:cNvPr id="17" name="표 16">
            <a:extLst>
              <a:ext uri="{FF2B5EF4-FFF2-40B4-BE49-F238E27FC236}">
                <a16:creationId xmlns:a16="http://schemas.microsoft.com/office/drawing/2014/main" id="{CC2A6DC9-3684-34A5-D72A-42B1C1560180}"/>
              </a:ext>
            </a:extLst>
          </p:cNvPr>
          <p:cNvGraphicFramePr>
            <a:graphicFrameLocks noGrp="1"/>
          </p:cNvGraphicFramePr>
          <p:nvPr>
            <p:extLst>
              <p:ext uri="{D42A27DB-BD31-4B8C-83A1-F6EECF244321}">
                <p14:modId xmlns:p14="http://schemas.microsoft.com/office/powerpoint/2010/main" val="2287012406"/>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02.02. Contact Update</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02.02.01 Update contact information(3/3)</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a:solidFill>
                            <a:schemeClr val="bg1"/>
                          </a:solidFill>
                        </a:rPr>
                        <a:t>Menu</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Contact</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a:t>CRM App &gt; Contact &gt; Contact List &gt; Contact Detail View</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980E5EC9-E46F-1E22-A885-7AB57004EA30}"/>
              </a:ext>
            </a:extLst>
          </p:cNvPr>
          <p:cNvSpPr/>
          <p:nvPr/>
        </p:nvSpPr>
        <p:spPr bwMode="auto">
          <a:xfrm>
            <a:off x="245535"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2" name="화살표: 오각형 66">
            <a:extLst>
              <a:ext uri="{FF2B5EF4-FFF2-40B4-BE49-F238E27FC236}">
                <a16:creationId xmlns:a16="http://schemas.microsoft.com/office/drawing/2014/main" id="{5171B150-3BCB-4B4E-71BF-B72B00CA8E9F}"/>
              </a:ext>
            </a:extLst>
          </p:cNvPr>
          <p:cNvSpPr/>
          <p:nvPr/>
        </p:nvSpPr>
        <p:spPr bwMode="gray">
          <a:xfrm>
            <a:off x="5239220" y="2636936"/>
            <a:ext cx="972000" cy="180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4" name="타원 13">
            <a:extLst>
              <a:ext uri="{FF2B5EF4-FFF2-40B4-BE49-F238E27FC236}">
                <a16:creationId xmlns:a16="http://schemas.microsoft.com/office/drawing/2014/main" id="{766CBA7A-CEC9-B1E5-82B7-E5102274394A}"/>
              </a:ext>
            </a:extLst>
          </p:cNvPr>
          <p:cNvSpPr/>
          <p:nvPr/>
        </p:nvSpPr>
        <p:spPr bwMode="auto">
          <a:xfrm>
            <a:off x="5230321" y="2384884"/>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1</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cxnSp>
        <p:nvCxnSpPr>
          <p:cNvPr id="9" name="직선 화살표 연결선 3">
            <a:extLst>
              <a:ext uri="{FF2B5EF4-FFF2-40B4-BE49-F238E27FC236}">
                <a16:creationId xmlns:a16="http://schemas.microsoft.com/office/drawing/2014/main" id="{4F9AADB7-456D-A772-013C-723277DFA641}"/>
              </a:ext>
            </a:extLst>
          </p:cNvPr>
          <p:cNvCxnSpPr>
            <a:cxnSpLocks/>
            <a:stCxn id="12" idx="2"/>
            <a:endCxn id="16" idx="3"/>
          </p:cNvCxnSpPr>
          <p:nvPr/>
        </p:nvCxnSpPr>
        <p:spPr bwMode="auto">
          <a:xfrm rot="5400000">
            <a:off x="4599993" y="3438559"/>
            <a:ext cx="1746850" cy="503604"/>
          </a:xfrm>
          <a:prstGeom prst="bentConnector2">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6" name="그림 15">
            <a:extLst>
              <a:ext uri="{FF2B5EF4-FFF2-40B4-BE49-F238E27FC236}">
                <a16:creationId xmlns:a16="http://schemas.microsoft.com/office/drawing/2014/main" id="{FCA5C02A-9206-9327-04F7-6707ED1FBB42}"/>
              </a:ext>
            </a:extLst>
          </p:cNvPr>
          <p:cNvPicPr>
            <a:picLocks noChangeAspect="1"/>
          </p:cNvPicPr>
          <p:nvPr/>
        </p:nvPicPr>
        <p:blipFill>
          <a:blip r:embed="rId3"/>
          <a:stretch>
            <a:fillRect/>
          </a:stretch>
        </p:blipFill>
        <p:spPr>
          <a:xfrm>
            <a:off x="499516" y="2627860"/>
            <a:ext cx="4722100" cy="3871851"/>
          </a:xfrm>
          <a:prstGeom prst="rect">
            <a:avLst/>
          </a:prstGeom>
          <a:ln>
            <a:solidFill>
              <a:schemeClr val="tx1">
                <a:lumMod val="50000"/>
                <a:lumOff val="50000"/>
              </a:schemeClr>
            </a:solidFill>
          </a:ln>
          <a:effectLst>
            <a:outerShdw blurRad="50800" dist="38100" dir="5400000" algn="t" rotWithShape="0">
              <a:prstClr val="black">
                <a:alpha val="40000"/>
              </a:prstClr>
            </a:outerShdw>
          </a:effectLst>
        </p:spPr>
      </p:pic>
      <p:sp>
        <p:nvSpPr>
          <p:cNvPr id="18" name="화살표: 오각형 66">
            <a:extLst>
              <a:ext uri="{FF2B5EF4-FFF2-40B4-BE49-F238E27FC236}">
                <a16:creationId xmlns:a16="http://schemas.microsoft.com/office/drawing/2014/main" id="{97EF7A65-8FA6-2746-8A3D-6E180B7F844A}"/>
              </a:ext>
            </a:extLst>
          </p:cNvPr>
          <p:cNvSpPr/>
          <p:nvPr/>
        </p:nvSpPr>
        <p:spPr bwMode="gray">
          <a:xfrm>
            <a:off x="4752322" y="6296707"/>
            <a:ext cx="288000" cy="144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9" name="타원 18">
            <a:extLst>
              <a:ext uri="{FF2B5EF4-FFF2-40B4-BE49-F238E27FC236}">
                <a16:creationId xmlns:a16="http://schemas.microsoft.com/office/drawing/2014/main" id="{4F98D0DD-8393-96CA-8368-7D84C2FFEE1B}"/>
              </a:ext>
            </a:extLst>
          </p:cNvPr>
          <p:cNvSpPr/>
          <p:nvPr/>
        </p:nvSpPr>
        <p:spPr bwMode="auto">
          <a:xfrm>
            <a:off x="4752322" y="6040325"/>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4</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0" name="화살표: 오각형 66">
            <a:extLst>
              <a:ext uri="{FF2B5EF4-FFF2-40B4-BE49-F238E27FC236}">
                <a16:creationId xmlns:a16="http://schemas.microsoft.com/office/drawing/2014/main" id="{2BB7DE1D-499B-7389-1C7C-76CA706F80EA}"/>
              </a:ext>
            </a:extLst>
          </p:cNvPr>
          <p:cNvSpPr/>
          <p:nvPr/>
        </p:nvSpPr>
        <p:spPr bwMode="gray">
          <a:xfrm>
            <a:off x="2432720" y="4603857"/>
            <a:ext cx="180000" cy="180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1" name="타원 20">
            <a:extLst>
              <a:ext uri="{FF2B5EF4-FFF2-40B4-BE49-F238E27FC236}">
                <a16:creationId xmlns:a16="http://schemas.microsoft.com/office/drawing/2014/main" id="{4BA21D04-BD65-39E6-0DA7-9B633CC18938}"/>
              </a:ext>
            </a:extLst>
          </p:cNvPr>
          <p:cNvSpPr/>
          <p:nvPr/>
        </p:nvSpPr>
        <p:spPr bwMode="auto">
          <a:xfrm>
            <a:off x="2396720" y="435185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2</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2" name="화살표: 오각형 66">
            <a:extLst>
              <a:ext uri="{FF2B5EF4-FFF2-40B4-BE49-F238E27FC236}">
                <a16:creationId xmlns:a16="http://schemas.microsoft.com/office/drawing/2014/main" id="{5BD868E1-5CC0-BB59-396F-F76C14A26B6A}"/>
              </a:ext>
            </a:extLst>
          </p:cNvPr>
          <p:cNvSpPr/>
          <p:nvPr/>
        </p:nvSpPr>
        <p:spPr bwMode="gray">
          <a:xfrm>
            <a:off x="4752322" y="3643160"/>
            <a:ext cx="186382" cy="346236"/>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3" name="타원 22">
            <a:extLst>
              <a:ext uri="{FF2B5EF4-FFF2-40B4-BE49-F238E27FC236}">
                <a16:creationId xmlns:a16="http://schemas.microsoft.com/office/drawing/2014/main" id="{A27C485C-0ECE-0A06-5ECD-DCEF5F0D0819}"/>
              </a:ext>
            </a:extLst>
          </p:cNvPr>
          <p:cNvSpPr/>
          <p:nvPr/>
        </p:nvSpPr>
        <p:spPr bwMode="auto">
          <a:xfrm>
            <a:off x="4752322" y="3386778"/>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3</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1688793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10AF03-4733-7B68-5C3E-E51A6361515A}"/>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7E90AE77-D5A6-51DC-46F8-124921E33E71}"/>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0" bIns="45720" numCol="1" rtlCol="0" anchor="t" anchorCtr="0" compatLnSpc="1">
            <a:prstTxWarp prst="textNoShape">
              <a:avLst/>
            </a:prstTxWarp>
          </a:bodyPr>
          <a:lstStyle/>
          <a:p>
            <a:pPr marL="228600" indent="-228600">
              <a:buFont typeface="+mj-lt"/>
              <a:buAutoNum type="arabicPeriod"/>
            </a:pPr>
            <a:r>
              <a:rPr lang="en-US" altLang="ko-KR" sz="1100" b="1">
                <a:solidFill>
                  <a:schemeClr val="tx2"/>
                </a:solidFill>
              </a:rPr>
              <a:t>Click “New”</a:t>
            </a:r>
            <a:br>
              <a:rPr lang="en-US" altLang="ko-KR" sz="1100"/>
            </a:br>
            <a:r>
              <a:rPr lang="en-US" altLang="ko-KR" sz="1100"/>
              <a:t>- Opens the contact creation window. You can check existing records through search.</a:t>
            </a:r>
          </a:p>
          <a:p>
            <a:pPr marL="228600" indent="-228600">
              <a:buFont typeface="+mj-lt"/>
              <a:buAutoNum type="arabicPeriod"/>
            </a:pPr>
            <a:r>
              <a:rPr lang="en-US" altLang="ko-KR" sz="1100" b="1">
                <a:solidFill>
                  <a:schemeClr val="tx2"/>
                </a:solidFill>
              </a:rPr>
              <a:t>Name-Based Search Result Area</a:t>
            </a:r>
            <a:br>
              <a:rPr lang="en-US" altLang="ko-KR" sz="1100"/>
            </a:br>
            <a:r>
              <a:rPr lang="en-US" altLang="ko-KR" sz="1100"/>
              <a:t>- Allows initial judgment on whether duplicate contacts exist based on the entered name.</a:t>
            </a:r>
          </a:p>
          <a:p>
            <a:pPr marL="228600" indent="-228600">
              <a:buFont typeface="+mj-lt"/>
              <a:buAutoNum type="arabicPeriod"/>
            </a:pPr>
            <a:r>
              <a:rPr lang="en-US" altLang="ko-KR" sz="1100" b="1">
                <a:solidFill>
                  <a:schemeClr val="tx2"/>
                </a:solidFill>
              </a:rPr>
              <a:t>Search Result List Provided</a:t>
            </a:r>
            <a:br>
              <a:rPr lang="en-US" altLang="ko-KR" sz="1100"/>
            </a:br>
            <a:r>
              <a:rPr lang="en-US" altLang="ko-KR" sz="1100"/>
              <a:t>- Displays information to help determine duplication.</a:t>
            </a:r>
            <a:br>
              <a:rPr lang="en-US" altLang="ko-KR" sz="1100"/>
            </a:br>
            <a:r>
              <a:rPr lang="en-US" altLang="ko-KR" sz="1100"/>
              <a:t>- Duplication criteria:</a:t>
            </a:r>
            <a:br>
              <a:rPr lang="en-US" altLang="ko-KR" sz="1100"/>
            </a:br>
            <a:r>
              <a:rPr lang="en-US" altLang="ko-KR" sz="1100"/>
              <a:t>Same Account–Name–Email combination</a:t>
            </a:r>
            <a:br>
              <a:rPr lang="en-US" altLang="ko-KR" sz="1100"/>
            </a:br>
            <a:r>
              <a:rPr lang="en-US" altLang="ko-KR" sz="1100"/>
              <a:t>or Same Account–Name–Phone Number combination</a:t>
            </a:r>
          </a:p>
          <a:p>
            <a:pPr marL="228600" indent="-228600">
              <a:buFont typeface="+mj-lt"/>
              <a:buAutoNum type="arabicPeriod"/>
            </a:pPr>
            <a:r>
              <a:rPr lang="en-US" altLang="ko-KR" sz="1100" b="1">
                <a:solidFill>
                  <a:schemeClr val="tx2"/>
                </a:solidFill>
              </a:rPr>
              <a:t>Click “New” Within the Popup</a:t>
            </a:r>
            <a:br>
              <a:rPr lang="en-US" altLang="ko-KR" sz="1100">
                <a:solidFill>
                  <a:schemeClr val="tx2"/>
                </a:solidFill>
              </a:rPr>
            </a:br>
            <a:r>
              <a:rPr lang="en-US" altLang="ko-KR" sz="1100"/>
              <a:t>- Transitions to the next popup.</a:t>
            </a:r>
            <a:br>
              <a:rPr lang="en-US" altLang="ko-KR" sz="1100"/>
            </a:br>
            <a:r>
              <a:rPr lang="en-US" altLang="ko-KR" sz="1100"/>
              <a:t>In the next popup, you can enter detailed contact information.</a:t>
            </a:r>
          </a:p>
        </p:txBody>
      </p:sp>
      <p:pic>
        <p:nvPicPr>
          <p:cNvPr id="14" name="그림 13">
            <a:extLst>
              <a:ext uri="{FF2B5EF4-FFF2-40B4-BE49-F238E27FC236}">
                <a16:creationId xmlns:a16="http://schemas.microsoft.com/office/drawing/2014/main" id="{900308AA-D538-13CB-B337-453A160F9AA9}"/>
              </a:ext>
            </a:extLst>
          </p:cNvPr>
          <p:cNvPicPr>
            <a:picLocks noChangeAspect="1"/>
          </p:cNvPicPr>
          <p:nvPr/>
        </p:nvPicPr>
        <p:blipFill>
          <a:blip r:embed="rId2"/>
          <a:stretch>
            <a:fillRect/>
          </a:stretch>
        </p:blipFill>
        <p:spPr>
          <a:xfrm>
            <a:off x="308581" y="1930020"/>
            <a:ext cx="6231242" cy="1718731"/>
          </a:xfrm>
          <a:prstGeom prst="rect">
            <a:avLst/>
          </a:prstGeom>
          <a:ln>
            <a:solidFill>
              <a:schemeClr val="tx1">
                <a:lumMod val="50000"/>
                <a:lumOff val="50000"/>
              </a:schemeClr>
            </a:solidFill>
          </a:ln>
        </p:spPr>
      </p:pic>
      <p:pic>
        <p:nvPicPr>
          <p:cNvPr id="10" name="그림 9">
            <a:extLst>
              <a:ext uri="{FF2B5EF4-FFF2-40B4-BE49-F238E27FC236}">
                <a16:creationId xmlns:a16="http://schemas.microsoft.com/office/drawing/2014/main" id="{A8C13DE8-F928-66BD-5239-578156511F5D}"/>
              </a:ext>
            </a:extLst>
          </p:cNvPr>
          <p:cNvPicPr>
            <a:picLocks noChangeAspect="1"/>
          </p:cNvPicPr>
          <p:nvPr/>
        </p:nvPicPr>
        <p:blipFill>
          <a:blip r:embed="rId3"/>
          <a:stretch>
            <a:fillRect/>
          </a:stretch>
        </p:blipFill>
        <p:spPr>
          <a:xfrm>
            <a:off x="698672" y="3044857"/>
            <a:ext cx="5385325" cy="2676711"/>
          </a:xfrm>
          <a:prstGeom prst="rect">
            <a:avLst/>
          </a:prstGeom>
          <a:ln>
            <a:solidFill>
              <a:schemeClr val="tx1">
                <a:lumMod val="50000"/>
                <a:lumOff val="50000"/>
              </a:schemeClr>
            </a:solidFill>
          </a:ln>
          <a:effectLst>
            <a:outerShdw blurRad="50800" dist="38100" dir="5400000" algn="t" rotWithShape="0">
              <a:prstClr val="black">
                <a:alpha val="40000"/>
              </a:prstClr>
            </a:outerShdw>
          </a:effectLst>
        </p:spPr>
      </p:pic>
      <p:sp>
        <p:nvSpPr>
          <p:cNvPr id="2" name="제목 1">
            <a:extLst>
              <a:ext uri="{FF2B5EF4-FFF2-40B4-BE49-F238E27FC236}">
                <a16:creationId xmlns:a16="http://schemas.microsoft.com/office/drawing/2014/main" id="{52C20868-6A09-6BA4-A171-400E86E68352}"/>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a:t>Step 02. Contact Management</a:t>
            </a:r>
          </a:p>
        </p:txBody>
      </p:sp>
      <p:graphicFrame>
        <p:nvGraphicFramePr>
          <p:cNvPr id="17" name="표 16">
            <a:extLst>
              <a:ext uri="{FF2B5EF4-FFF2-40B4-BE49-F238E27FC236}">
                <a16:creationId xmlns:a16="http://schemas.microsoft.com/office/drawing/2014/main" id="{668852C9-6658-0173-AD5F-51377BB61D58}"/>
              </a:ext>
            </a:extLst>
          </p:cNvPr>
          <p:cNvGraphicFramePr>
            <a:graphicFrameLocks noGrp="1"/>
          </p:cNvGraphicFramePr>
          <p:nvPr>
            <p:extLst>
              <p:ext uri="{D42A27DB-BD31-4B8C-83A1-F6EECF244321}">
                <p14:modId xmlns:p14="http://schemas.microsoft.com/office/powerpoint/2010/main" val="3886260802"/>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02.03. Contact Creation</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02.03.01 Create a single contact (1/3)</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a:solidFill>
                            <a:schemeClr val="bg1"/>
                          </a:solidFill>
                        </a:rPr>
                        <a:t>Menu</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Contact</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a:t>CRM App &gt; Contact &gt; Contact List &gt; New Create Pop-up</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D2F0C9B0-DC94-A17F-542C-243144C98CE2}"/>
              </a:ext>
            </a:extLst>
          </p:cNvPr>
          <p:cNvSpPr/>
          <p:nvPr/>
        </p:nvSpPr>
        <p:spPr bwMode="auto">
          <a:xfrm>
            <a:off x="245535"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3" name="화살표: 오각형 66">
            <a:extLst>
              <a:ext uri="{FF2B5EF4-FFF2-40B4-BE49-F238E27FC236}">
                <a16:creationId xmlns:a16="http://schemas.microsoft.com/office/drawing/2014/main" id="{CED2D554-99A8-E6BD-C112-EAF319A0001F}"/>
              </a:ext>
            </a:extLst>
          </p:cNvPr>
          <p:cNvSpPr/>
          <p:nvPr/>
        </p:nvSpPr>
        <p:spPr bwMode="gray">
          <a:xfrm>
            <a:off x="5387581" y="2567203"/>
            <a:ext cx="357507" cy="180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0" name="화살표: 오각형 66">
            <a:extLst>
              <a:ext uri="{FF2B5EF4-FFF2-40B4-BE49-F238E27FC236}">
                <a16:creationId xmlns:a16="http://schemas.microsoft.com/office/drawing/2014/main" id="{97F47670-DE03-CC8D-5576-6F7530FC50B1}"/>
              </a:ext>
            </a:extLst>
          </p:cNvPr>
          <p:cNvSpPr/>
          <p:nvPr/>
        </p:nvSpPr>
        <p:spPr bwMode="gray">
          <a:xfrm>
            <a:off x="759379" y="3700647"/>
            <a:ext cx="5273739" cy="313152"/>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1" name="화살표: 오각형 66">
            <a:extLst>
              <a:ext uri="{FF2B5EF4-FFF2-40B4-BE49-F238E27FC236}">
                <a16:creationId xmlns:a16="http://schemas.microsoft.com/office/drawing/2014/main" id="{289ECE59-99FF-EE26-E39C-F2873BF2EA18}"/>
              </a:ext>
            </a:extLst>
          </p:cNvPr>
          <p:cNvSpPr/>
          <p:nvPr/>
        </p:nvSpPr>
        <p:spPr bwMode="gray">
          <a:xfrm>
            <a:off x="759379" y="4131395"/>
            <a:ext cx="5273738" cy="46509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5" name="타원 14">
            <a:extLst>
              <a:ext uri="{FF2B5EF4-FFF2-40B4-BE49-F238E27FC236}">
                <a16:creationId xmlns:a16="http://schemas.microsoft.com/office/drawing/2014/main" id="{FB02DD0D-EDEA-6342-9678-81B229E63376}"/>
              </a:ext>
            </a:extLst>
          </p:cNvPr>
          <p:cNvSpPr/>
          <p:nvPr/>
        </p:nvSpPr>
        <p:spPr bwMode="auto">
          <a:xfrm>
            <a:off x="507378" y="3700645"/>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2</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9" name="타원 18">
            <a:extLst>
              <a:ext uri="{FF2B5EF4-FFF2-40B4-BE49-F238E27FC236}">
                <a16:creationId xmlns:a16="http://schemas.microsoft.com/office/drawing/2014/main" id="{6F551774-8B27-EDB6-B41C-140FA76022E0}"/>
              </a:ext>
            </a:extLst>
          </p:cNvPr>
          <p:cNvSpPr/>
          <p:nvPr/>
        </p:nvSpPr>
        <p:spPr bwMode="auto">
          <a:xfrm>
            <a:off x="507378" y="4131395"/>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3</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3" name="타원 22">
            <a:extLst>
              <a:ext uri="{FF2B5EF4-FFF2-40B4-BE49-F238E27FC236}">
                <a16:creationId xmlns:a16="http://schemas.microsoft.com/office/drawing/2014/main" id="{49D100DE-3892-D750-B3C2-8528518253A6}"/>
              </a:ext>
            </a:extLst>
          </p:cNvPr>
          <p:cNvSpPr/>
          <p:nvPr/>
        </p:nvSpPr>
        <p:spPr bwMode="auto">
          <a:xfrm>
            <a:off x="5351823" y="2314234"/>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1</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4" name="타원 23">
            <a:extLst>
              <a:ext uri="{FF2B5EF4-FFF2-40B4-BE49-F238E27FC236}">
                <a16:creationId xmlns:a16="http://schemas.microsoft.com/office/drawing/2014/main" id="{EB568394-BC80-BD94-BFD1-2B39F032850C}"/>
              </a:ext>
            </a:extLst>
          </p:cNvPr>
          <p:cNvSpPr/>
          <p:nvPr/>
        </p:nvSpPr>
        <p:spPr bwMode="auto">
          <a:xfrm>
            <a:off x="5452873" y="5458914"/>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4</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6" name="화살표: 오각형 66">
            <a:extLst>
              <a:ext uri="{FF2B5EF4-FFF2-40B4-BE49-F238E27FC236}">
                <a16:creationId xmlns:a16="http://schemas.microsoft.com/office/drawing/2014/main" id="{2456A5AD-1ED1-FB8A-9590-A7C37C2641A3}"/>
              </a:ext>
            </a:extLst>
          </p:cNvPr>
          <p:cNvSpPr/>
          <p:nvPr/>
        </p:nvSpPr>
        <p:spPr bwMode="gray">
          <a:xfrm>
            <a:off x="5704873" y="5474366"/>
            <a:ext cx="328244" cy="180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cxnSp>
        <p:nvCxnSpPr>
          <p:cNvPr id="4" name="직선 화살표 연결선 3">
            <a:extLst>
              <a:ext uri="{FF2B5EF4-FFF2-40B4-BE49-F238E27FC236}">
                <a16:creationId xmlns:a16="http://schemas.microsoft.com/office/drawing/2014/main" id="{D12F4907-2314-6389-3372-69454E0C0B6B}"/>
              </a:ext>
            </a:extLst>
          </p:cNvPr>
          <p:cNvCxnSpPr>
            <a:cxnSpLocks/>
            <a:stCxn id="13" idx="1"/>
          </p:cNvCxnSpPr>
          <p:nvPr/>
        </p:nvCxnSpPr>
        <p:spPr bwMode="auto">
          <a:xfrm rot="10800000" flipV="1">
            <a:off x="3392679" y="2657202"/>
            <a:ext cx="1994902" cy="399829"/>
          </a:xfrm>
          <a:prstGeom prst="bentConnector2">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9981113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E90D0-744B-AA0A-9F15-F0EC7E7BF6B2}"/>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D315FD8F-A2BC-4DA6-EB50-793FF0CF7B06}"/>
              </a:ext>
            </a:extLst>
          </p:cNvPr>
          <p:cNvSpPr/>
          <p:nvPr/>
        </p:nvSpPr>
        <p:spPr bwMode="auto">
          <a:xfrm>
            <a:off x="6630150" y="1844824"/>
            <a:ext cx="3054518" cy="4645650"/>
          </a:xfrm>
          <a:prstGeom prst="rect">
            <a:avLst/>
          </a:prstGeom>
          <a:solidFill>
            <a:schemeClr val="bg1"/>
          </a:solidFill>
          <a:ln>
            <a:solidFill>
              <a:schemeClr val="bg1">
                <a:lumMod val="75000"/>
              </a:schemeClr>
            </a:solidFill>
          </a:ln>
          <a:effectLst/>
        </p:spPr>
        <p:txBody>
          <a:bodyPr vert="horz" wrap="square" lIns="91440" tIns="45720" rIns="0" bIns="45720" numCol="1" rtlCol="0" anchor="t" anchorCtr="0" compatLnSpc="1">
            <a:prstTxWarp prst="textNoShape">
              <a:avLst/>
            </a:prstTxWarp>
          </a:bodyPr>
          <a:lstStyle/>
          <a:p>
            <a:pPr marL="228600" indent="-228600">
              <a:buFont typeface="+mj-lt"/>
              <a:buAutoNum type="arabicPeriod"/>
            </a:pPr>
            <a:r>
              <a:rPr lang="en-US" altLang="ko-KR" sz="1100" b="1">
                <a:solidFill>
                  <a:schemeClr val="tx2"/>
                </a:solidFill>
              </a:rPr>
              <a:t>Enter the Account Linked to the Contact</a:t>
            </a:r>
            <a:br>
              <a:rPr lang="en-US" altLang="ko-KR" sz="1100">
                <a:solidFill>
                  <a:schemeClr val="tx2"/>
                </a:solidFill>
              </a:rPr>
            </a:br>
            <a:r>
              <a:rPr lang="en-US" altLang="ko-KR" sz="1100"/>
              <a:t>- Search by name to select an Account.</a:t>
            </a:r>
            <a:br>
              <a:rPr lang="en-US" altLang="ko-KR" sz="1100"/>
            </a:br>
            <a:r>
              <a:rPr lang="en-US" altLang="ko-KR" sz="1100"/>
              <a:t>If no results are found, register a new Account.</a:t>
            </a:r>
          </a:p>
          <a:p>
            <a:pPr marL="228600" indent="-228600">
              <a:buFont typeface="+mj-lt"/>
              <a:buAutoNum type="arabicPeriod"/>
            </a:pPr>
            <a:r>
              <a:rPr lang="en-US" altLang="ko-KR" sz="1100" b="1">
                <a:solidFill>
                  <a:schemeClr val="tx2"/>
                </a:solidFill>
              </a:rPr>
              <a:t>Enter Name</a:t>
            </a:r>
            <a:br>
              <a:rPr lang="en-US" altLang="ko-KR" sz="1100"/>
            </a:br>
            <a:r>
              <a:rPr lang="en-US" altLang="ko-KR" sz="1100"/>
              <a:t>- Enter the last name and first name separately.</a:t>
            </a:r>
            <a:br>
              <a:rPr lang="en-US" altLang="ko-KR" sz="1100"/>
            </a:br>
            <a:r>
              <a:rPr lang="en-US" altLang="ko-KR" sz="1100"/>
              <a:t>- For domestic contacts, use Korean.</a:t>
            </a:r>
            <a:br>
              <a:rPr lang="en-US" altLang="ko-KR" sz="1100"/>
            </a:br>
            <a:r>
              <a:rPr lang="en-US" altLang="ko-KR" sz="1100"/>
              <a:t>- For overseas contacts, use English.</a:t>
            </a:r>
          </a:p>
          <a:p>
            <a:pPr marL="228600" indent="-228600">
              <a:buFont typeface="+mj-lt"/>
              <a:buAutoNum type="arabicPeriod"/>
            </a:pPr>
            <a:r>
              <a:rPr lang="en-US" altLang="ko-KR" sz="1100" b="1">
                <a:solidFill>
                  <a:schemeClr val="tx2"/>
                </a:solidFill>
              </a:rPr>
              <a:t>Enter Alias</a:t>
            </a:r>
            <a:br>
              <a:rPr lang="en-US" altLang="ko-KR" sz="1100"/>
            </a:br>
            <a:r>
              <a:rPr lang="en-US" altLang="ko-KR" sz="1100"/>
              <a:t>- Examples include: English name for Korean contacts, Korean name for foreign contacts, or names based on the local language.</a:t>
            </a:r>
          </a:p>
          <a:p>
            <a:pPr marL="228600" indent="-228600">
              <a:buFont typeface="+mj-lt"/>
              <a:buAutoNum type="arabicPeriod"/>
            </a:pPr>
            <a:r>
              <a:rPr lang="en-US" altLang="ko-KR" sz="1100" b="1">
                <a:solidFill>
                  <a:schemeClr val="tx2"/>
                </a:solidFill>
              </a:rPr>
              <a:t>Mark as Key Person</a:t>
            </a:r>
            <a:br>
              <a:rPr lang="en-US" altLang="ko-KR" sz="1100"/>
            </a:br>
            <a:r>
              <a:rPr lang="en-US" altLang="ko-KR" sz="1100"/>
              <a:t>- If checked, the contact will appear at the top of the contact list in the Account detail screen.</a:t>
            </a:r>
          </a:p>
          <a:p>
            <a:pPr marL="228600" indent="-228600">
              <a:buFont typeface="+mj-lt"/>
              <a:buAutoNum type="arabicPeriod"/>
            </a:pPr>
            <a:r>
              <a:rPr lang="en-US" altLang="ko-KR" sz="1100" b="1">
                <a:solidFill>
                  <a:schemeClr val="tx2"/>
                </a:solidFill>
              </a:rPr>
              <a:t>Check Business Card / Face-to-Face Status</a:t>
            </a:r>
            <a:br>
              <a:rPr lang="en-US" altLang="ko-KR" sz="1100" b="1"/>
            </a:br>
            <a:r>
              <a:rPr lang="en-US" altLang="ko-KR" sz="1100" b="1"/>
              <a:t>- </a:t>
            </a:r>
            <a:r>
              <a:rPr lang="en-US" altLang="ko-KR" sz="1100"/>
              <a:t>If checked, the contact will be visible to all users within the same access group.</a:t>
            </a:r>
            <a:br>
              <a:rPr lang="en-US" altLang="ko-KR" sz="1100"/>
            </a:br>
            <a:r>
              <a:rPr lang="en-US" altLang="ko-KR" sz="1100"/>
              <a:t>- If unchecked, the contact will only be visible to the creator’s assigned group.</a:t>
            </a:r>
          </a:p>
          <a:p>
            <a:pPr marL="228600" indent="-228600">
              <a:buFont typeface="+mj-lt"/>
              <a:buAutoNum type="arabicPeriod"/>
            </a:pPr>
            <a:r>
              <a:rPr lang="en-US" altLang="ko-KR" sz="1100" b="1">
                <a:solidFill>
                  <a:schemeClr val="tx2"/>
                </a:solidFill>
              </a:rPr>
              <a:t>Enter Country / Phone Number</a:t>
            </a:r>
            <a:br>
              <a:rPr lang="en-US" altLang="ko-KR" sz="1100"/>
            </a:br>
            <a:r>
              <a:rPr lang="en-US" altLang="ko-KR" sz="1100"/>
              <a:t>- Selecting a country automatically applies the country code, so manual entry is not required.</a:t>
            </a:r>
          </a:p>
        </p:txBody>
      </p:sp>
      <p:pic>
        <p:nvPicPr>
          <p:cNvPr id="9" name="그림 8">
            <a:extLst>
              <a:ext uri="{FF2B5EF4-FFF2-40B4-BE49-F238E27FC236}">
                <a16:creationId xmlns:a16="http://schemas.microsoft.com/office/drawing/2014/main" id="{C9B28016-20C4-A3EB-8932-9CED622FBFFA}"/>
              </a:ext>
            </a:extLst>
          </p:cNvPr>
          <p:cNvPicPr>
            <a:picLocks noChangeAspect="1"/>
          </p:cNvPicPr>
          <p:nvPr/>
        </p:nvPicPr>
        <p:blipFill>
          <a:blip r:embed="rId2"/>
          <a:stretch>
            <a:fillRect/>
          </a:stretch>
        </p:blipFill>
        <p:spPr>
          <a:xfrm>
            <a:off x="308581" y="1930020"/>
            <a:ext cx="6231242" cy="1718731"/>
          </a:xfrm>
          <a:prstGeom prst="rect">
            <a:avLst/>
          </a:prstGeom>
          <a:ln>
            <a:solidFill>
              <a:schemeClr val="tx1">
                <a:lumMod val="50000"/>
                <a:lumOff val="50000"/>
              </a:schemeClr>
            </a:solidFill>
          </a:ln>
        </p:spPr>
      </p:pic>
      <p:sp>
        <p:nvSpPr>
          <p:cNvPr id="2" name="제목 1">
            <a:extLst>
              <a:ext uri="{FF2B5EF4-FFF2-40B4-BE49-F238E27FC236}">
                <a16:creationId xmlns:a16="http://schemas.microsoft.com/office/drawing/2014/main" id="{49E2DF2D-FFAF-4C0C-3260-D5F4A02AD103}"/>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a:t>Step 02. Contact Management</a:t>
            </a:r>
          </a:p>
        </p:txBody>
      </p:sp>
      <p:graphicFrame>
        <p:nvGraphicFramePr>
          <p:cNvPr id="17" name="표 16">
            <a:extLst>
              <a:ext uri="{FF2B5EF4-FFF2-40B4-BE49-F238E27FC236}">
                <a16:creationId xmlns:a16="http://schemas.microsoft.com/office/drawing/2014/main" id="{7D4D7709-D5FE-136F-EFD4-696476165AE4}"/>
              </a:ext>
            </a:extLst>
          </p:cNvPr>
          <p:cNvGraphicFramePr>
            <a:graphicFrameLocks noGrp="1"/>
          </p:cNvGraphicFramePr>
          <p:nvPr>
            <p:extLst>
              <p:ext uri="{D42A27DB-BD31-4B8C-83A1-F6EECF244321}">
                <p14:modId xmlns:p14="http://schemas.microsoft.com/office/powerpoint/2010/main" val="3656687144"/>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02.03. Contact Creation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02.03.01 Create a single contact (2/3)</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a:solidFill>
                            <a:schemeClr val="bg1"/>
                          </a:solidFill>
                        </a:rPr>
                        <a:t>Menu</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Contact</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a:t>CRM App &gt; Contact &gt; Contact List &gt; New Create Pop-up</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E0E8A614-C773-E046-E444-8E231FF56C08}"/>
              </a:ext>
            </a:extLst>
          </p:cNvPr>
          <p:cNvSpPr/>
          <p:nvPr/>
        </p:nvSpPr>
        <p:spPr bwMode="auto">
          <a:xfrm>
            <a:off x="242888"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pic>
        <p:nvPicPr>
          <p:cNvPr id="8" name="그림 7">
            <a:extLst>
              <a:ext uri="{FF2B5EF4-FFF2-40B4-BE49-F238E27FC236}">
                <a16:creationId xmlns:a16="http://schemas.microsoft.com/office/drawing/2014/main" id="{0D577331-C641-332D-DC2E-1A6EE0B4A2BF}"/>
              </a:ext>
            </a:extLst>
          </p:cNvPr>
          <p:cNvPicPr>
            <a:picLocks noChangeAspect="1"/>
          </p:cNvPicPr>
          <p:nvPr/>
        </p:nvPicPr>
        <p:blipFill>
          <a:blip r:embed="rId3"/>
          <a:stretch>
            <a:fillRect/>
          </a:stretch>
        </p:blipFill>
        <p:spPr>
          <a:xfrm>
            <a:off x="1208556" y="2017913"/>
            <a:ext cx="4261486" cy="4472412"/>
          </a:xfrm>
          <a:prstGeom prst="rect">
            <a:avLst/>
          </a:prstGeom>
          <a:ln>
            <a:solidFill>
              <a:schemeClr val="tx1">
                <a:lumMod val="50000"/>
                <a:lumOff val="50000"/>
              </a:schemeClr>
            </a:solidFill>
          </a:ln>
          <a:effectLst>
            <a:outerShdw blurRad="50800" dist="38100" dir="5400000" algn="t" rotWithShape="0">
              <a:prstClr val="black">
                <a:alpha val="40000"/>
              </a:prstClr>
            </a:outerShdw>
          </a:effectLst>
        </p:spPr>
      </p:pic>
      <p:sp>
        <p:nvSpPr>
          <p:cNvPr id="12" name="화살표: 오각형 66">
            <a:extLst>
              <a:ext uri="{FF2B5EF4-FFF2-40B4-BE49-F238E27FC236}">
                <a16:creationId xmlns:a16="http://schemas.microsoft.com/office/drawing/2014/main" id="{E94C6BAD-5625-CF22-9471-1F561324F065}"/>
              </a:ext>
            </a:extLst>
          </p:cNvPr>
          <p:cNvSpPr/>
          <p:nvPr/>
        </p:nvSpPr>
        <p:spPr bwMode="gray">
          <a:xfrm>
            <a:off x="1316568" y="2980566"/>
            <a:ext cx="1908240" cy="34045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4" name="타원 13">
            <a:extLst>
              <a:ext uri="{FF2B5EF4-FFF2-40B4-BE49-F238E27FC236}">
                <a16:creationId xmlns:a16="http://schemas.microsoft.com/office/drawing/2014/main" id="{259CFB8D-FC2C-C18E-1ED2-BD16E0AA3DEA}"/>
              </a:ext>
            </a:extLst>
          </p:cNvPr>
          <p:cNvSpPr/>
          <p:nvPr/>
        </p:nvSpPr>
        <p:spPr bwMode="auto">
          <a:xfrm>
            <a:off x="1072709" y="2980566"/>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1</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6" name="화살표: 오각형 66">
            <a:extLst>
              <a:ext uri="{FF2B5EF4-FFF2-40B4-BE49-F238E27FC236}">
                <a16:creationId xmlns:a16="http://schemas.microsoft.com/office/drawing/2014/main" id="{B6CC8073-66C2-4209-E862-B528A40C3A28}"/>
              </a:ext>
            </a:extLst>
          </p:cNvPr>
          <p:cNvSpPr/>
          <p:nvPr/>
        </p:nvSpPr>
        <p:spPr bwMode="gray">
          <a:xfrm>
            <a:off x="1316568" y="3441875"/>
            <a:ext cx="1907972" cy="1207593"/>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8" name="타원 17">
            <a:extLst>
              <a:ext uri="{FF2B5EF4-FFF2-40B4-BE49-F238E27FC236}">
                <a16:creationId xmlns:a16="http://schemas.microsoft.com/office/drawing/2014/main" id="{18C79DF1-F413-A9D1-8147-94E335C73878}"/>
              </a:ext>
            </a:extLst>
          </p:cNvPr>
          <p:cNvSpPr/>
          <p:nvPr/>
        </p:nvSpPr>
        <p:spPr bwMode="auto">
          <a:xfrm>
            <a:off x="1072709" y="3467029"/>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2</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2" name="화살표: 오각형 66">
            <a:extLst>
              <a:ext uri="{FF2B5EF4-FFF2-40B4-BE49-F238E27FC236}">
                <a16:creationId xmlns:a16="http://schemas.microsoft.com/office/drawing/2014/main" id="{902B6EB7-F6A4-0EB0-1E31-749DB4649E35}"/>
              </a:ext>
            </a:extLst>
          </p:cNvPr>
          <p:cNvSpPr/>
          <p:nvPr/>
        </p:nvSpPr>
        <p:spPr bwMode="gray">
          <a:xfrm>
            <a:off x="1316568" y="4707144"/>
            <a:ext cx="1907972" cy="37804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7" name="타원 26">
            <a:extLst>
              <a:ext uri="{FF2B5EF4-FFF2-40B4-BE49-F238E27FC236}">
                <a16:creationId xmlns:a16="http://schemas.microsoft.com/office/drawing/2014/main" id="{08F7236F-4500-DA9D-6D06-5B24E58B89BD}"/>
              </a:ext>
            </a:extLst>
          </p:cNvPr>
          <p:cNvSpPr/>
          <p:nvPr/>
        </p:nvSpPr>
        <p:spPr bwMode="auto">
          <a:xfrm>
            <a:off x="1072709" y="4700078"/>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3</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8" name="화살표: 오각형 66">
            <a:extLst>
              <a:ext uri="{FF2B5EF4-FFF2-40B4-BE49-F238E27FC236}">
                <a16:creationId xmlns:a16="http://schemas.microsoft.com/office/drawing/2014/main" id="{E5CCCDA7-0E02-D182-CF70-36E4ACE6E060}"/>
              </a:ext>
            </a:extLst>
          </p:cNvPr>
          <p:cNvSpPr/>
          <p:nvPr/>
        </p:nvSpPr>
        <p:spPr bwMode="gray">
          <a:xfrm>
            <a:off x="3332552" y="4611404"/>
            <a:ext cx="1907972" cy="83382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9" name="타원 28">
            <a:extLst>
              <a:ext uri="{FF2B5EF4-FFF2-40B4-BE49-F238E27FC236}">
                <a16:creationId xmlns:a16="http://schemas.microsoft.com/office/drawing/2014/main" id="{A084D4A1-6115-4491-1404-4B02A5286A19}"/>
              </a:ext>
            </a:extLst>
          </p:cNvPr>
          <p:cNvSpPr/>
          <p:nvPr/>
        </p:nvSpPr>
        <p:spPr bwMode="auto">
          <a:xfrm>
            <a:off x="3332552" y="4359344"/>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6</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0" name="화살표: 오각형 66">
            <a:extLst>
              <a:ext uri="{FF2B5EF4-FFF2-40B4-BE49-F238E27FC236}">
                <a16:creationId xmlns:a16="http://schemas.microsoft.com/office/drawing/2014/main" id="{6128FDBE-6D32-EBC0-DFA9-18796AFEBA6D}"/>
              </a:ext>
            </a:extLst>
          </p:cNvPr>
          <p:cNvSpPr/>
          <p:nvPr/>
        </p:nvSpPr>
        <p:spPr bwMode="gray">
          <a:xfrm>
            <a:off x="3303147" y="2980566"/>
            <a:ext cx="821636" cy="34045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31" name="타원 30">
            <a:extLst>
              <a:ext uri="{FF2B5EF4-FFF2-40B4-BE49-F238E27FC236}">
                <a16:creationId xmlns:a16="http://schemas.microsoft.com/office/drawing/2014/main" id="{DB080298-45FF-2CE9-768F-393D6C40D488}"/>
              </a:ext>
            </a:extLst>
          </p:cNvPr>
          <p:cNvSpPr/>
          <p:nvPr/>
        </p:nvSpPr>
        <p:spPr bwMode="auto">
          <a:xfrm>
            <a:off x="3303147" y="2725612"/>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4</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7" name="화살표: 오각형 66">
            <a:extLst>
              <a:ext uri="{FF2B5EF4-FFF2-40B4-BE49-F238E27FC236}">
                <a16:creationId xmlns:a16="http://schemas.microsoft.com/office/drawing/2014/main" id="{8EE93A06-FA13-A4E2-7FDD-348FACDDA4C5}"/>
              </a:ext>
            </a:extLst>
          </p:cNvPr>
          <p:cNvSpPr/>
          <p:nvPr/>
        </p:nvSpPr>
        <p:spPr bwMode="gray">
          <a:xfrm>
            <a:off x="3303147" y="3458725"/>
            <a:ext cx="821636" cy="34045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0" name="타원 9">
            <a:extLst>
              <a:ext uri="{FF2B5EF4-FFF2-40B4-BE49-F238E27FC236}">
                <a16:creationId xmlns:a16="http://schemas.microsoft.com/office/drawing/2014/main" id="{77C9EAA2-F71A-DB42-25E0-5C32BBAABFA7}"/>
              </a:ext>
            </a:extLst>
          </p:cNvPr>
          <p:cNvSpPr/>
          <p:nvPr/>
        </p:nvSpPr>
        <p:spPr bwMode="auto">
          <a:xfrm>
            <a:off x="3303147" y="382723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5</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3797198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C97EC-3D93-D3D9-84CD-DF7E22B0D416}"/>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5F103A70-A0D8-55C8-C4EF-EB8A0154CE4C}"/>
              </a:ext>
            </a:extLst>
          </p:cNvPr>
          <p:cNvSpPr>
            <a:spLocks noGrp="1"/>
          </p:cNvSpPr>
          <p:nvPr>
            <p:ph type="title"/>
          </p:nvPr>
        </p:nvSpPr>
        <p:spPr>
          <a:xfrm>
            <a:off x="242888" y="404118"/>
            <a:ext cx="1418145" cy="307777"/>
          </a:xfrm>
        </p:spPr>
        <p:txBody>
          <a:bodyPr>
            <a:scene3d>
              <a:camera prst="orthographicFront"/>
              <a:lightRig rig="threePt" dir="t"/>
            </a:scene3d>
            <a:sp3d>
              <a:bevelT w="0" h="0"/>
            </a:sp3d>
          </a:bodyPr>
          <a:lstStyle/>
          <a:p>
            <a:r>
              <a:rPr lang="en-US" altLang="ko-KR" dirty="0" err="1"/>
              <a:t>Contents_PC</a:t>
            </a:r>
            <a:endParaRPr lang="en-US" altLang="ko-KR" spc="-70" dirty="0"/>
          </a:p>
        </p:txBody>
      </p:sp>
      <p:grpSp>
        <p:nvGrpSpPr>
          <p:cNvPr id="13" name="그룹 12">
            <a:extLst>
              <a:ext uri="{FF2B5EF4-FFF2-40B4-BE49-F238E27FC236}">
                <a16:creationId xmlns:a16="http://schemas.microsoft.com/office/drawing/2014/main" id="{CA29CB9B-14F5-76C1-8B81-D2973641D36A}"/>
              </a:ext>
            </a:extLst>
          </p:cNvPr>
          <p:cNvGrpSpPr/>
          <p:nvPr/>
        </p:nvGrpSpPr>
        <p:grpSpPr>
          <a:xfrm>
            <a:off x="242888" y="1085329"/>
            <a:ext cx="6120000" cy="873541"/>
            <a:chOff x="242888" y="1360202"/>
            <a:chExt cx="6120000" cy="873541"/>
          </a:xfrm>
        </p:grpSpPr>
        <p:sp>
          <p:nvSpPr>
            <p:cNvPr id="7" name="화살표: 오각형 6">
              <a:extLst>
                <a:ext uri="{FF2B5EF4-FFF2-40B4-BE49-F238E27FC236}">
                  <a16:creationId xmlns:a16="http://schemas.microsoft.com/office/drawing/2014/main" id="{5B4E59C0-AEEE-4822-8C81-FE888DEEFA0C}"/>
                </a:ext>
              </a:extLst>
            </p:cNvPr>
            <p:cNvSpPr/>
            <p:nvPr/>
          </p:nvSpPr>
          <p:spPr bwMode="auto">
            <a:xfrm>
              <a:off x="242889" y="1360202"/>
              <a:ext cx="1721780" cy="447961"/>
            </a:xfrm>
            <a:prstGeom prst="homePlate">
              <a:avLst/>
            </a:prstGeom>
            <a:solidFill>
              <a:srgbClr val="002060"/>
            </a:solidFill>
            <a:ln>
              <a:solidFill>
                <a:schemeClr val="tx1">
                  <a:lumMod val="50000"/>
                  <a:lumOff val="50000"/>
                </a:schemeClr>
              </a:solidFill>
            </a:ln>
            <a:effectLst/>
          </p:spPr>
          <p:txBody>
            <a:bodyPr vert="horz" wrap="none" lIns="91440" tIns="45720" rIns="91440" bIns="45720" numCol="1" rtlCol="0" anchor="ctr" anchorCtr="0" compatLnSpc="1">
              <a:prstTxWarp prst="textNoShape">
                <a:avLst/>
              </a:prstTxWarp>
            </a:bodyPr>
            <a:lstStyle/>
            <a:p>
              <a:pPr algn="ctr" eaLnBrk="1" hangingPunct="1"/>
              <a:r>
                <a:rPr lang="en-US" altLang="ko-KR" sz="1400" b="1">
                  <a:ln>
                    <a:solidFill>
                      <a:schemeClr val="accent1">
                        <a:alpha val="0"/>
                      </a:schemeClr>
                    </a:solidFill>
                  </a:ln>
                  <a:solidFill>
                    <a:schemeClr val="bg1"/>
                  </a:solidFill>
                  <a:latin typeface="+mn-ea"/>
                  <a:ea typeface="+mn-ea"/>
                </a:rPr>
                <a:t>Step 2</a:t>
              </a:r>
              <a:endParaRPr lang="ko-KR" altLang="en-US" sz="1400" b="1">
                <a:ln>
                  <a:solidFill>
                    <a:schemeClr val="accent1">
                      <a:alpha val="0"/>
                    </a:schemeClr>
                  </a:solidFill>
                </a:ln>
                <a:solidFill>
                  <a:schemeClr val="bg1"/>
                </a:solidFill>
                <a:latin typeface="+mn-ea"/>
                <a:ea typeface="+mn-ea"/>
              </a:endParaRPr>
            </a:p>
          </p:txBody>
        </p:sp>
        <p:cxnSp>
          <p:nvCxnSpPr>
            <p:cNvPr id="10" name="직선 연결선 9">
              <a:extLst>
                <a:ext uri="{FF2B5EF4-FFF2-40B4-BE49-F238E27FC236}">
                  <a16:creationId xmlns:a16="http://schemas.microsoft.com/office/drawing/2014/main" id="{36443979-FEE8-D132-14E4-CDBF116776F5}"/>
                </a:ext>
              </a:extLst>
            </p:cNvPr>
            <p:cNvCxnSpPr/>
            <p:nvPr/>
          </p:nvCxnSpPr>
          <p:spPr bwMode="auto">
            <a:xfrm>
              <a:off x="242888" y="1808163"/>
              <a:ext cx="6120000" cy="0"/>
            </a:xfrm>
            <a:prstGeom prst="line">
              <a:avLst/>
            </a:prstGeom>
            <a:solidFill>
              <a:srgbClr val="D8D8DA"/>
            </a:solidFill>
            <a:ln w="19050"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사각형: 둥근 모서리 10">
              <a:extLst>
                <a:ext uri="{FF2B5EF4-FFF2-40B4-BE49-F238E27FC236}">
                  <a16:creationId xmlns:a16="http://schemas.microsoft.com/office/drawing/2014/main" id="{BE407418-3236-8A58-5CB9-EE9E951287C9}"/>
                </a:ext>
              </a:extLst>
            </p:cNvPr>
            <p:cNvSpPr/>
            <p:nvPr/>
          </p:nvSpPr>
          <p:spPr bwMode="auto">
            <a:xfrm>
              <a:off x="1949173" y="1371721"/>
              <a:ext cx="3003827" cy="424923"/>
            </a:xfrm>
            <a:prstGeom prst="roundRect">
              <a:avLst>
                <a:gd name="adj" fmla="val 9452"/>
              </a:avLst>
            </a:prstGeom>
            <a:noFill/>
            <a:ln>
              <a:noFill/>
            </a:ln>
            <a:effectLst/>
          </p:spPr>
          <p:txBody>
            <a:bodyPr vert="horz" wrap="none" lIns="91440" tIns="45720" rIns="91440" bIns="45720" numCol="1" rtlCol="0" anchor="ctr" anchorCtr="0" compatLnSpc="1">
              <a:prstTxWarp prst="textNoShape">
                <a:avLst/>
              </a:prstTxWarp>
            </a:bodyPr>
            <a:lstStyle/>
            <a:p>
              <a:pPr eaLnBrk="1" hangingPunct="1"/>
              <a:r>
                <a:rPr lang="en-US" altLang="ko-KR" sz="1800" b="1" dirty="0">
                  <a:ln>
                    <a:solidFill>
                      <a:schemeClr val="accent1">
                        <a:alpha val="0"/>
                      </a:schemeClr>
                    </a:solidFill>
                  </a:ln>
                  <a:solidFill>
                    <a:srgbClr val="002060"/>
                  </a:solidFill>
                  <a:latin typeface="+mn-ea"/>
                  <a:ea typeface="+mn-ea"/>
                </a:rPr>
                <a:t>Contact Management</a:t>
              </a:r>
              <a:endParaRPr lang="ko-KR" altLang="en-US" sz="1800" b="1" dirty="0">
                <a:ln>
                  <a:solidFill>
                    <a:schemeClr val="accent1">
                      <a:alpha val="0"/>
                    </a:schemeClr>
                  </a:solidFill>
                </a:ln>
                <a:solidFill>
                  <a:srgbClr val="002060"/>
                </a:solidFill>
                <a:latin typeface="+mn-ea"/>
                <a:ea typeface="+mn-ea"/>
              </a:endParaRPr>
            </a:p>
          </p:txBody>
        </p:sp>
        <p:sp>
          <p:nvSpPr>
            <p:cNvPr id="12" name="사각형: 둥근 모서리 11">
              <a:extLst>
                <a:ext uri="{FF2B5EF4-FFF2-40B4-BE49-F238E27FC236}">
                  <a16:creationId xmlns:a16="http://schemas.microsoft.com/office/drawing/2014/main" id="{27723B5B-9A27-7E8E-D583-CA69BEA9EFC1}"/>
                </a:ext>
              </a:extLst>
            </p:cNvPr>
            <p:cNvSpPr/>
            <p:nvPr/>
          </p:nvSpPr>
          <p:spPr bwMode="auto">
            <a:xfrm>
              <a:off x="1765598" y="1808820"/>
              <a:ext cx="3003827" cy="424923"/>
            </a:xfrm>
            <a:prstGeom prst="roundRect">
              <a:avLst>
                <a:gd name="adj" fmla="val 9452"/>
              </a:avLst>
            </a:prstGeom>
            <a:noFill/>
            <a:ln>
              <a:noFill/>
            </a:ln>
            <a:effectLst/>
          </p:spPr>
          <p:txBody>
            <a:bodyPr vert="horz" wrap="none" lIns="91440" tIns="45720" rIns="91440" bIns="45720" numCol="1" rtlCol="0" anchor="t" anchorCtr="0" compatLnSpc="1">
              <a:prstTxWarp prst="textNoShape">
                <a:avLst/>
              </a:prstTxWarp>
            </a:bodyPr>
            <a:lstStyle/>
            <a:p>
              <a:pPr marL="342900" indent="-342900" eaLnBrk="1" hangingPunct="1">
                <a:lnSpc>
                  <a:spcPct val="130000"/>
                </a:lnSpc>
                <a:spcAft>
                  <a:spcPts val="800"/>
                </a:spcAft>
                <a:buAutoNum type="arabicPeriod"/>
              </a:pPr>
              <a:r>
                <a:rPr lang="en-US" altLang="ko-KR" sz="1600" b="1">
                  <a:ln>
                    <a:solidFill>
                      <a:schemeClr val="accent1">
                        <a:alpha val="0"/>
                      </a:schemeClr>
                    </a:solidFill>
                  </a:ln>
                  <a:solidFill>
                    <a:srgbClr val="002060"/>
                  </a:solidFill>
                  <a:latin typeface="+mn-ea"/>
                </a:rPr>
                <a:t>Contact View</a:t>
              </a:r>
              <a:br>
                <a:rPr lang="en-US" altLang="ko-KR" sz="1600" b="1">
                  <a:ln>
                    <a:solidFill>
                      <a:schemeClr val="accent1">
                        <a:alpha val="0"/>
                      </a:schemeClr>
                    </a:solidFill>
                  </a:ln>
                  <a:solidFill>
                    <a:srgbClr val="002060"/>
                  </a:solidFill>
                  <a:latin typeface="+mn-ea"/>
                </a:rPr>
              </a:br>
              <a:r>
                <a:rPr lang="en-US" altLang="ko-KR" sz="1400" b="1">
                  <a:ln>
                    <a:solidFill>
                      <a:schemeClr val="accent1">
                        <a:alpha val="0"/>
                      </a:schemeClr>
                    </a:solidFill>
                  </a:ln>
                  <a:solidFill>
                    <a:srgbClr val="002060"/>
                  </a:solidFill>
                  <a:latin typeface="+mn-ea"/>
                </a:rPr>
                <a:t>1. View contact list</a:t>
              </a:r>
              <a:br>
                <a:rPr lang="en-US" altLang="ko-KR" sz="1400" b="1">
                  <a:ln>
                    <a:solidFill>
                      <a:schemeClr val="accent1">
                        <a:alpha val="0"/>
                      </a:schemeClr>
                    </a:solidFill>
                  </a:ln>
                  <a:solidFill>
                    <a:srgbClr val="002060"/>
                  </a:solidFill>
                  <a:latin typeface="+mn-ea"/>
                </a:rPr>
              </a:br>
              <a:r>
                <a:rPr lang="en-US" altLang="ko-KR" sz="1400" b="1">
                  <a:ln>
                    <a:solidFill>
                      <a:schemeClr val="accent1">
                        <a:alpha val="0"/>
                      </a:schemeClr>
                    </a:solidFill>
                  </a:ln>
                  <a:solidFill>
                    <a:srgbClr val="002060"/>
                  </a:solidFill>
                  <a:latin typeface="+mn-ea"/>
                </a:rPr>
                <a:t>2. View detailed contact information</a:t>
              </a:r>
            </a:p>
            <a:p>
              <a:pPr marL="342900" indent="-342900" eaLnBrk="1" hangingPunct="1">
                <a:lnSpc>
                  <a:spcPct val="130000"/>
                </a:lnSpc>
                <a:spcAft>
                  <a:spcPts val="800"/>
                </a:spcAft>
                <a:buAutoNum type="arabicPeriod"/>
              </a:pPr>
              <a:r>
                <a:rPr lang="en-US" altLang="ko-KR" sz="1600" b="1">
                  <a:ln>
                    <a:solidFill>
                      <a:schemeClr val="accent1">
                        <a:alpha val="0"/>
                      </a:schemeClr>
                    </a:solidFill>
                  </a:ln>
                  <a:solidFill>
                    <a:srgbClr val="002060"/>
                  </a:solidFill>
                  <a:latin typeface="+mn-ea"/>
                </a:rPr>
                <a:t>Contact Update</a:t>
              </a:r>
              <a:br>
                <a:rPr lang="en-US" altLang="ko-KR" sz="1600" b="1">
                  <a:ln>
                    <a:solidFill>
                      <a:schemeClr val="accent1">
                        <a:alpha val="0"/>
                      </a:schemeClr>
                    </a:solidFill>
                  </a:ln>
                  <a:solidFill>
                    <a:srgbClr val="002060"/>
                  </a:solidFill>
                  <a:latin typeface="+mn-ea"/>
                </a:rPr>
              </a:br>
              <a:r>
                <a:rPr lang="en-US" altLang="ko-KR" sz="1400" b="1">
                  <a:ln>
                    <a:solidFill>
                      <a:schemeClr val="accent1">
                        <a:alpha val="0"/>
                      </a:schemeClr>
                    </a:solidFill>
                  </a:ln>
                  <a:solidFill>
                    <a:srgbClr val="002060"/>
                  </a:solidFill>
                  <a:latin typeface="+mn-ea"/>
                </a:rPr>
                <a:t>1. Update contact information</a:t>
              </a:r>
            </a:p>
            <a:p>
              <a:pPr marL="342900" indent="-342900" eaLnBrk="1" hangingPunct="1">
                <a:lnSpc>
                  <a:spcPct val="130000"/>
                </a:lnSpc>
                <a:spcAft>
                  <a:spcPts val="800"/>
                </a:spcAft>
                <a:buAutoNum type="arabicPeriod"/>
              </a:pPr>
              <a:r>
                <a:rPr lang="en-US" altLang="ko-KR" sz="1600" b="1">
                  <a:ln>
                    <a:solidFill>
                      <a:schemeClr val="accent1">
                        <a:alpha val="0"/>
                      </a:schemeClr>
                    </a:solidFill>
                  </a:ln>
                  <a:solidFill>
                    <a:srgbClr val="002060"/>
                  </a:solidFill>
                  <a:latin typeface="+mn-ea"/>
                </a:rPr>
                <a:t>Contact Creation</a:t>
              </a:r>
              <a:br>
                <a:rPr lang="en-US" altLang="ko-KR" sz="1600" b="1">
                  <a:ln>
                    <a:solidFill>
                      <a:schemeClr val="accent1">
                        <a:alpha val="0"/>
                      </a:schemeClr>
                    </a:solidFill>
                  </a:ln>
                  <a:solidFill>
                    <a:srgbClr val="002060"/>
                  </a:solidFill>
                  <a:latin typeface="+mn-ea"/>
                </a:rPr>
              </a:br>
              <a:r>
                <a:rPr lang="en-US" altLang="ko-KR" sz="1400" b="1">
                  <a:ln>
                    <a:solidFill>
                      <a:schemeClr val="accent1">
                        <a:alpha val="0"/>
                      </a:schemeClr>
                    </a:solidFill>
                  </a:ln>
                  <a:solidFill>
                    <a:srgbClr val="002060"/>
                  </a:solidFill>
                  <a:latin typeface="+mn-ea"/>
                </a:rPr>
                <a:t>1. Create a single contact</a:t>
              </a:r>
              <a:br>
                <a:rPr lang="en-US" altLang="ko-KR" sz="1400" b="1">
                  <a:ln>
                    <a:solidFill>
                      <a:schemeClr val="accent1">
                        <a:alpha val="0"/>
                      </a:schemeClr>
                    </a:solidFill>
                  </a:ln>
                  <a:solidFill>
                    <a:srgbClr val="002060"/>
                  </a:solidFill>
                  <a:latin typeface="+mn-ea"/>
                </a:rPr>
              </a:br>
              <a:r>
                <a:rPr lang="en-US" altLang="ko-KR" sz="1400" b="1">
                  <a:ln>
                    <a:solidFill>
                      <a:schemeClr val="accent1">
                        <a:alpha val="0"/>
                      </a:schemeClr>
                    </a:solidFill>
                  </a:ln>
                  <a:solidFill>
                    <a:srgbClr val="002060"/>
                  </a:solidFill>
                  <a:latin typeface="+mn-ea"/>
                </a:rPr>
                <a:t>2. Create multiple contacts</a:t>
              </a:r>
              <a:endParaRPr lang="en-US" altLang="ko-KR" sz="1600" b="1">
                <a:ln>
                  <a:solidFill>
                    <a:schemeClr val="accent1">
                      <a:alpha val="0"/>
                    </a:schemeClr>
                  </a:solidFill>
                </a:ln>
                <a:solidFill>
                  <a:srgbClr val="002060"/>
                </a:solidFill>
                <a:latin typeface="+mn-ea"/>
              </a:endParaRPr>
            </a:p>
          </p:txBody>
        </p:sp>
      </p:grpSp>
      <p:sp>
        <p:nvSpPr>
          <p:cNvPr id="3" name="실행 단추: 앞으로 또는 다음으로 이동 2">
            <a:hlinkClick r:id="rId3" action="ppaction://hlinksldjump" highlightClick="1"/>
            <a:extLst>
              <a:ext uri="{FF2B5EF4-FFF2-40B4-BE49-F238E27FC236}">
                <a16:creationId xmlns:a16="http://schemas.microsoft.com/office/drawing/2014/main" id="{8AE4BD33-E5A0-9F8A-4B83-6BE3674CEEB7}"/>
              </a:ext>
            </a:extLst>
          </p:cNvPr>
          <p:cNvSpPr/>
          <p:nvPr/>
        </p:nvSpPr>
        <p:spPr bwMode="auto">
          <a:xfrm>
            <a:off x="1639025" y="1656408"/>
            <a:ext cx="180000" cy="180000"/>
          </a:xfrm>
          <a:prstGeom prst="actionButtonForwardNext">
            <a:avLst/>
          </a:prstGeom>
          <a:solidFill>
            <a:schemeClr val="bg1">
              <a:lumMod val="95000"/>
            </a:schemeClr>
          </a:solidFill>
          <a:ln w="3175" cap="flat" cmpd="sng" algn="ctr">
            <a:solidFill>
              <a:schemeClr val="tx1">
                <a:lumMod val="50000"/>
                <a:lumOff val="50000"/>
              </a:schemeClr>
            </a:solidFill>
            <a:prstDash val="solid"/>
            <a:round/>
            <a:headEnd type="oval" w="med" len="med"/>
            <a:tailEnd type="oval"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4" name="실행 단추: 앞으로 또는 다음으로 이동 3">
            <a:hlinkClick r:id="rId4" action="ppaction://hlinksldjump" highlightClick="1"/>
            <a:extLst>
              <a:ext uri="{FF2B5EF4-FFF2-40B4-BE49-F238E27FC236}">
                <a16:creationId xmlns:a16="http://schemas.microsoft.com/office/drawing/2014/main" id="{DD191F84-4E19-7BA1-3550-1415247DDB21}"/>
              </a:ext>
            </a:extLst>
          </p:cNvPr>
          <p:cNvSpPr/>
          <p:nvPr/>
        </p:nvSpPr>
        <p:spPr bwMode="auto">
          <a:xfrm>
            <a:off x="1639025" y="2637673"/>
            <a:ext cx="180000" cy="180000"/>
          </a:xfrm>
          <a:prstGeom prst="actionButtonForwardNext">
            <a:avLst/>
          </a:prstGeom>
          <a:solidFill>
            <a:schemeClr val="bg1">
              <a:lumMod val="95000"/>
            </a:schemeClr>
          </a:solidFill>
          <a:ln w="3175" cap="flat" cmpd="sng" algn="ctr">
            <a:solidFill>
              <a:schemeClr val="tx1">
                <a:lumMod val="50000"/>
                <a:lumOff val="50000"/>
              </a:schemeClr>
            </a:solidFill>
            <a:prstDash val="solid"/>
            <a:round/>
            <a:headEnd type="oval" w="med" len="med"/>
            <a:tailEnd type="oval"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5" name="실행 단추: 앞으로 또는 다음으로 이동 4">
            <a:hlinkClick r:id="rId5" action="ppaction://hlinksldjump" highlightClick="1"/>
            <a:extLst>
              <a:ext uri="{FF2B5EF4-FFF2-40B4-BE49-F238E27FC236}">
                <a16:creationId xmlns:a16="http://schemas.microsoft.com/office/drawing/2014/main" id="{ACC76012-D677-B5FF-2A3D-FF910CDE8D0F}"/>
              </a:ext>
            </a:extLst>
          </p:cNvPr>
          <p:cNvSpPr/>
          <p:nvPr/>
        </p:nvSpPr>
        <p:spPr bwMode="auto">
          <a:xfrm>
            <a:off x="1639025" y="3339000"/>
            <a:ext cx="180000" cy="180000"/>
          </a:xfrm>
          <a:prstGeom prst="actionButtonForwardNext">
            <a:avLst/>
          </a:prstGeom>
          <a:solidFill>
            <a:schemeClr val="bg1">
              <a:lumMod val="95000"/>
            </a:schemeClr>
          </a:solidFill>
          <a:ln w="3175" cap="flat" cmpd="sng" algn="ctr">
            <a:solidFill>
              <a:schemeClr val="tx1">
                <a:lumMod val="50000"/>
                <a:lumOff val="50000"/>
              </a:schemeClr>
            </a:solidFill>
            <a:prstDash val="solid"/>
            <a:round/>
            <a:headEnd type="oval" w="med" len="med"/>
            <a:tailEnd type="oval"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31322573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3BFA4-BE7A-E297-40ED-EF9B37F54ACD}"/>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CD066443-514A-71D8-DD6E-42E316A8A1A6}"/>
              </a:ext>
            </a:extLst>
          </p:cNvPr>
          <p:cNvSpPr/>
          <p:nvPr/>
        </p:nvSpPr>
        <p:spPr bwMode="auto">
          <a:xfrm>
            <a:off x="6630150" y="1844824"/>
            <a:ext cx="3054518" cy="4645650"/>
          </a:xfrm>
          <a:prstGeom prst="rect">
            <a:avLst/>
          </a:prstGeom>
          <a:solidFill>
            <a:schemeClr val="bg1"/>
          </a:solidFill>
          <a:ln>
            <a:solidFill>
              <a:schemeClr val="bg1">
                <a:lumMod val="75000"/>
              </a:schemeClr>
            </a:solidFill>
          </a:ln>
          <a:effectLst/>
        </p:spPr>
        <p:txBody>
          <a:bodyPr vert="horz" wrap="square" lIns="91440" tIns="45720" rIns="0" bIns="45720" numCol="1" rtlCol="0" anchor="t" anchorCtr="0" compatLnSpc="1">
            <a:prstTxWarp prst="textNoShape">
              <a:avLst/>
            </a:prstTxWarp>
          </a:bodyPr>
          <a:lstStyle/>
          <a:p>
            <a:pPr marL="228600" indent="-228600">
              <a:buFont typeface="+mj-lt"/>
              <a:buAutoNum type="arabicPeriod"/>
            </a:pPr>
            <a:r>
              <a:rPr lang="en-US" altLang="ko-KR" sz="1100" b="1">
                <a:solidFill>
                  <a:schemeClr val="tx2"/>
                </a:solidFill>
              </a:rPr>
              <a:t>Search Address</a:t>
            </a:r>
            <a:br>
              <a:rPr lang="en-US" altLang="ko-KR" sz="1100">
                <a:solidFill>
                  <a:schemeClr val="tx2"/>
                </a:solidFill>
              </a:rPr>
            </a:br>
            <a:r>
              <a:rPr lang="en-US" altLang="ko-KR" sz="1100"/>
              <a:t>- When an address is selected through search, it is automatically filled in.</a:t>
            </a:r>
          </a:p>
          <a:p>
            <a:pPr marL="228600" indent="-228600">
              <a:buFont typeface="+mj-lt"/>
              <a:buAutoNum type="arabicPeriod"/>
            </a:pPr>
            <a:r>
              <a:rPr lang="en-US" altLang="ko-KR" sz="1100" b="1">
                <a:solidFill>
                  <a:schemeClr val="tx2"/>
                </a:solidFill>
              </a:rPr>
              <a:t>Edit Address Information</a:t>
            </a:r>
            <a:br>
              <a:rPr lang="en-US" altLang="ko-KR" sz="1100">
                <a:solidFill>
                  <a:schemeClr val="tx2"/>
                </a:solidFill>
              </a:rPr>
            </a:br>
            <a:r>
              <a:rPr lang="en-US" altLang="ko-KR" sz="1100"/>
              <a:t>- You can manually enter address information without using search, and you can also modify auto-filled data from search.</a:t>
            </a:r>
          </a:p>
          <a:p>
            <a:pPr marL="228600" indent="-228600">
              <a:buFont typeface="+mj-lt"/>
              <a:buAutoNum type="arabicPeriod"/>
            </a:pPr>
            <a:r>
              <a:rPr lang="en-US" altLang="ko-KR" sz="1100" b="1">
                <a:solidFill>
                  <a:schemeClr val="tx2"/>
                </a:solidFill>
              </a:rPr>
              <a:t>Enter Additional Description</a:t>
            </a:r>
            <a:br>
              <a:rPr lang="en-US" altLang="ko-KR" sz="1100">
                <a:solidFill>
                  <a:schemeClr val="tx2"/>
                </a:solidFill>
              </a:rPr>
            </a:br>
            <a:r>
              <a:rPr lang="en-US" altLang="ko-KR" sz="1100">
                <a:solidFill>
                  <a:schemeClr val="tx2"/>
                </a:solidFill>
              </a:rPr>
              <a:t>- </a:t>
            </a:r>
            <a:r>
              <a:rPr lang="en-US" altLang="ko-KR" sz="1100"/>
              <a:t>Add supplementary notes or comments.</a:t>
            </a:r>
          </a:p>
          <a:p>
            <a:pPr marL="228600" indent="-228600">
              <a:buFont typeface="+mj-lt"/>
              <a:buAutoNum type="arabicPeriod"/>
            </a:pPr>
            <a:r>
              <a:rPr lang="en-US" altLang="ko-KR" sz="1100" b="1">
                <a:solidFill>
                  <a:schemeClr val="tx2"/>
                </a:solidFill>
              </a:rPr>
              <a:t>Messenger ID Entry Area</a:t>
            </a:r>
            <a:br>
              <a:rPr lang="en-US" altLang="ko-KR" sz="1100">
                <a:solidFill>
                  <a:schemeClr val="tx2"/>
                </a:solidFill>
              </a:rPr>
            </a:br>
            <a:r>
              <a:rPr lang="en-US" altLang="ko-KR" sz="1100">
                <a:solidFill>
                  <a:schemeClr val="tx2"/>
                </a:solidFill>
              </a:rPr>
              <a:t>- </a:t>
            </a:r>
            <a:r>
              <a:rPr lang="en-US" altLang="ko-KR" sz="1100"/>
              <a:t>Enter the contact’s messenger ID information.</a:t>
            </a:r>
            <a:br>
              <a:rPr lang="en-US" altLang="ko-KR" sz="1100"/>
            </a:br>
            <a:r>
              <a:rPr lang="en-US" altLang="ko-KR" sz="1100"/>
              <a:t>- Example format: </a:t>
            </a:r>
            <a:br>
              <a:rPr lang="en-US" altLang="ko-KR" sz="1100"/>
            </a:br>
            <a:r>
              <a:rPr lang="en-US" altLang="ko-KR" sz="1100"/>
              <a:t>  Messenger Type: Messenger ID</a:t>
            </a:r>
          </a:p>
          <a:p>
            <a:pPr marL="228600" indent="-228600">
              <a:buFont typeface="+mj-lt"/>
              <a:buAutoNum type="arabicPeriod"/>
            </a:pPr>
            <a:r>
              <a:rPr lang="en-US" altLang="ko-KR" sz="1100" b="1">
                <a:solidFill>
                  <a:schemeClr val="tx2"/>
                </a:solidFill>
              </a:rPr>
              <a:t>Click “Cancel”</a:t>
            </a:r>
            <a:br>
              <a:rPr lang="en-US" altLang="ko-KR" sz="1100">
                <a:solidFill>
                  <a:schemeClr val="tx2"/>
                </a:solidFill>
              </a:rPr>
            </a:br>
            <a:r>
              <a:rPr lang="en-US" altLang="ko-KR" sz="1100">
                <a:solidFill>
                  <a:schemeClr val="tx2"/>
                </a:solidFill>
              </a:rPr>
              <a:t>- </a:t>
            </a:r>
            <a:r>
              <a:rPr lang="en-US" altLang="ko-KR" sz="1100"/>
              <a:t>Returns to the previous popup.</a:t>
            </a:r>
          </a:p>
          <a:p>
            <a:pPr marL="228600" indent="-228600">
              <a:buFont typeface="+mj-lt"/>
              <a:buAutoNum type="arabicPeriod"/>
            </a:pPr>
            <a:r>
              <a:rPr lang="en-US" altLang="ko-KR" sz="1100" b="1">
                <a:solidFill>
                  <a:schemeClr val="tx2"/>
                </a:solidFill>
              </a:rPr>
              <a:t>Click “Save and New”</a:t>
            </a:r>
            <a:br>
              <a:rPr lang="en-US" altLang="ko-KR" sz="1100">
                <a:solidFill>
                  <a:schemeClr val="tx2"/>
                </a:solidFill>
              </a:rPr>
            </a:br>
            <a:r>
              <a:rPr lang="en-US" altLang="ko-KR" sz="1100">
                <a:solidFill>
                  <a:schemeClr val="tx2"/>
                </a:solidFill>
              </a:rPr>
              <a:t>- </a:t>
            </a:r>
            <a:r>
              <a:rPr lang="en-US" altLang="ko-KR" sz="1100"/>
              <a:t>Saves the current entry and reopens the popup.</a:t>
            </a:r>
          </a:p>
          <a:p>
            <a:pPr marL="228600" indent="-228600">
              <a:buFont typeface="+mj-lt"/>
              <a:buAutoNum type="arabicPeriod"/>
            </a:pPr>
            <a:r>
              <a:rPr lang="en-US" altLang="ko-KR" sz="1100" b="1">
                <a:solidFill>
                  <a:schemeClr val="tx2"/>
                </a:solidFill>
              </a:rPr>
              <a:t>Click “Save”</a:t>
            </a:r>
            <a:br>
              <a:rPr lang="en-US" altLang="ko-KR" sz="1100">
                <a:solidFill>
                  <a:schemeClr val="tx2"/>
                </a:solidFill>
              </a:rPr>
            </a:br>
            <a:r>
              <a:rPr lang="en-US" altLang="ko-KR" sz="1100">
                <a:solidFill>
                  <a:schemeClr val="tx2"/>
                </a:solidFill>
              </a:rPr>
              <a:t>- </a:t>
            </a:r>
            <a:r>
              <a:rPr lang="en-US" altLang="ko-KR" sz="1100"/>
              <a:t>Closes the popup and navigates to the contact detail screen.</a:t>
            </a:r>
            <a:br>
              <a:rPr lang="en-US" altLang="ko-KR" sz="1100"/>
            </a:br>
            <a:r>
              <a:rPr lang="en-US" altLang="ko-KR" sz="1100"/>
              <a:t>(* Once saved, a summary will be displayed on the home screen.)</a:t>
            </a:r>
          </a:p>
        </p:txBody>
      </p:sp>
      <p:pic>
        <p:nvPicPr>
          <p:cNvPr id="22" name="그림 21">
            <a:extLst>
              <a:ext uri="{FF2B5EF4-FFF2-40B4-BE49-F238E27FC236}">
                <a16:creationId xmlns:a16="http://schemas.microsoft.com/office/drawing/2014/main" id="{939769BF-7956-DA11-9329-5008DD43F95E}"/>
              </a:ext>
            </a:extLst>
          </p:cNvPr>
          <p:cNvPicPr>
            <a:picLocks noChangeAspect="1"/>
          </p:cNvPicPr>
          <p:nvPr/>
        </p:nvPicPr>
        <p:blipFill>
          <a:blip r:embed="rId2"/>
          <a:stretch>
            <a:fillRect/>
          </a:stretch>
        </p:blipFill>
        <p:spPr>
          <a:xfrm>
            <a:off x="308581" y="1930020"/>
            <a:ext cx="6231242" cy="1718731"/>
          </a:xfrm>
          <a:prstGeom prst="rect">
            <a:avLst/>
          </a:prstGeom>
          <a:ln>
            <a:solidFill>
              <a:schemeClr val="tx1">
                <a:lumMod val="50000"/>
                <a:lumOff val="50000"/>
              </a:schemeClr>
            </a:solidFill>
          </a:ln>
        </p:spPr>
      </p:pic>
      <p:pic>
        <p:nvPicPr>
          <p:cNvPr id="18" name="그림 17">
            <a:extLst>
              <a:ext uri="{FF2B5EF4-FFF2-40B4-BE49-F238E27FC236}">
                <a16:creationId xmlns:a16="http://schemas.microsoft.com/office/drawing/2014/main" id="{0AF7452D-8644-CC62-95B9-5253FB9EF51A}"/>
              </a:ext>
            </a:extLst>
          </p:cNvPr>
          <p:cNvPicPr>
            <a:picLocks noChangeAspect="1"/>
          </p:cNvPicPr>
          <p:nvPr/>
        </p:nvPicPr>
        <p:blipFill>
          <a:blip r:embed="rId3"/>
          <a:srcRect l="780" r="666" b="776"/>
          <a:stretch>
            <a:fillRect/>
          </a:stretch>
        </p:blipFill>
        <p:spPr>
          <a:xfrm>
            <a:off x="1031026" y="2323269"/>
            <a:ext cx="4854129" cy="4132540"/>
          </a:xfrm>
          <a:prstGeom prst="rect">
            <a:avLst/>
          </a:prstGeom>
          <a:ln>
            <a:solidFill>
              <a:schemeClr val="tx1">
                <a:lumMod val="50000"/>
                <a:lumOff val="50000"/>
              </a:schemeClr>
            </a:solidFill>
          </a:ln>
          <a:effectLst>
            <a:outerShdw blurRad="50800" dist="38100" dir="5400000" algn="t" rotWithShape="0">
              <a:prstClr val="black">
                <a:alpha val="40000"/>
              </a:prstClr>
            </a:outerShdw>
          </a:effectLst>
        </p:spPr>
      </p:pic>
      <p:sp>
        <p:nvSpPr>
          <p:cNvPr id="2" name="제목 1">
            <a:extLst>
              <a:ext uri="{FF2B5EF4-FFF2-40B4-BE49-F238E27FC236}">
                <a16:creationId xmlns:a16="http://schemas.microsoft.com/office/drawing/2014/main" id="{14A7B57B-2203-269E-6052-F21BA4D20883}"/>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a:t>Step 02. Contact Management</a:t>
            </a:r>
          </a:p>
        </p:txBody>
      </p:sp>
      <p:graphicFrame>
        <p:nvGraphicFramePr>
          <p:cNvPr id="17" name="표 16">
            <a:extLst>
              <a:ext uri="{FF2B5EF4-FFF2-40B4-BE49-F238E27FC236}">
                <a16:creationId xmlns:a16="http://schemas.microsoft.com/office/drawing/2014/main" id="{EA6D8484-7FEE-6CB8-D8B0-39FE326B4664}"/>
              </a:ext>
            </a:extLst>
          </p:cNvPr>
          <p:cNvGraphicFramePr>
            <a:graphicFrameLocks noGrp="1"/>
          </p:cNvGraphicFramePr>
          <p:nvPr>
            <p:extLst>
              <p:ext uri="{D42A27DB-BD31-4B8C-83A1-F6EECF244321}">
                <p14:modId xmlns:p14="http://schemas.microsoft.com/office/powerpoint/2010/main" val="353430829"/>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02.03. Contact Creation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02.03.01 Create a single contact (3/3)</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a:solidFill>
                            <a:schemeClr val="bg1"/>
                          </a:solidFill>
                        </a:rPr>
                        <a:t>Menu</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Contact</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a:t>CRM App &gt; Contact &gt; Contact List &gt; New Create Pop-up</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BD0C5C7A-FFE1-D1F0-81EE-871E063BB07B}"/>
              </a:ext>
            </a:extLst>
          </p:cNvPr>
          <p:cNvSpPr/>
          <p:nvPr/>
        </p:nvSpPr>
        <p:spPr bwMode="auto">
          <a:xfrm>
            <a:off x="242888"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2" name="화살표: 오각형 66">
            <a:extLst>
              <a:ext uri="{FF2B5EF4-FFF2-40B4-BE49-F238E27FC236}">
                <a16:creationId xmlns:a16="http://schemas.microsoft.com/office/drawing/2014/main" id="{6721EE98-BE74-4AF3-EDDA-6D8F6C010800}"/>
              </a:ext>
            </a:extLst>
          </p:cNvPr>
          <p:cNvSpPr/>
          <p:nvPr/>
        </p:nvSpPr>
        <p:spPr bwMode="gray">
          <a:xfrm>
            <a:off x="1031026" y="2738594"/>
            <a:ext cx="4665522" cy="360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4" name="타원 13">
            <a:extLst>
              <a:ext uri="{FF2B5EF4-FFF2-40B4-BE49-F238E27FC236}">
                <a16:creationId xmlns:a16="http://schemas.microsoft.com/office/drawing/2014/main" id="{6E4B921B-C80A-2822-372B-F46A7AEBA500}"/>
              </a:ext>
            </a:extLst>
          </p:cNvPr>
          <p:cNvSpPr/>
          <p:nvPr/>
        </p:nvSpPr>
        <p:spPr bwMode="auto">
          <a:xfrm>
            <a:off x="779026" y="2738594"/>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1</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4" name="타원 3">
            <a:extLst>
              <a:ext uri="{FF2B5EF4-FFF2-40B4-BE49-F238E27FC236}">
                <a16:creationId xmlns:a16="http://schemas.microsoft.com/office/drawing/2014/main" id="{60A43B89-0BBC-59EB-90F2-AFAB0CFDD6AC}"/>
              </a:ext>
            </a:extLst>
          </p:cNvPr>
          <p:cNvSpPr/>
          <p:nvPr/>
        </p:nvSpPr>
        <p:spPr bwMode="auto">
          <a:xfrm>
            <a:off x="779026" y="3121441"/>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2</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9" name="타원 8">
            <a:extLst>
              <a:ext uri="{FF2B5EF4-FFF2-40B4-BE49-F238E27FC236}">
                <a16:creationId xmlns:a16="http://schemas.microsoft.com/office/drawing/2014/main" id="{3E5F055C-BCA8-D663-7615-88D6D389B3F6}"/>
              </a:ext>
            </a:extLst>
          </p:cNvPr>
          <p:cNvSpPr/>
          <p:nvPr/>
        </p:nvSpPr>
        <p:spPr bwMode="auto">
          <a:xfrm>
            <a:off x="779026" y="493859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3</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3" name="타원 12">
            <a:extLst>
              <a:ext uri="{FF2B5EF4-FFF2-40B4-BE49-F238E27FC236}">
                <a16:creationId xmlns:a16="http://schemas.microsoft.com/office/drawing/2014/main" id="{20234AAE-5ECF-B294-89E5-BF537E5BC471}"/>
              </a:ext>
            </a:extLst>
          </p:cNvPr>
          <p:cNvSpPr/>
          <p:nvPr/>
        </p:nvSpPr>
        <p:spPr bwMode="auto">
          <a:xfrm>
            <a:off x="779026" y="538513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4</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5" name="화살표: 오각형 66">
            <a:extLst>
              <a:ext uri="{FF2B5EF4-FFF2-40B4-BE49-F238E27FC236}">
                <a16:creationId xmlns:a16="http://schemas.microsoft.com/office/drawing/2014/main" id="{B38F1D8C-CB2E-2361-4DDE-1F4AB1313959}"/>
              </a:ext>
            </a:extLst>
          </p:cNvPr>
          <p:cNvSpPr/>
          <p:nvPr/>
        </p:nvSpPr>
        <p:spPr bwMode="gray">
          <a:xfrm>
            <a:off x="3794733" y="6136963"/>
            <a:ext cx="475734" cy="216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9" name="화살표: 오각형 66">
            <a:extLst>
              <a:ext uri="{FF2B5EF4-FFF2-40B4-BE49-F238E27FC236}">
                <a16:creationId xmlns:a16="http://schemas.microsoft.com/office/drawing/2014/main" id="{40BA6B1A-8674-99E5-617B-0741F73DA22B}"/>
              </a:ext>
            </a:extLst>
          </p:cNvPr>
          <p:cNvSpPr/>
          <p:nvPr/>
        </p:nvSpPr>
        <p:spPr bwMode="gray">
          <a:xfrm>
            <a:off x="4360794" y="6136963"/>
            <a:ext cx="697812" cy="216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0" name="화살표: 오각형 66">
            <a:extLst>
              <a:ext uri="{FF2B5EF4-FFF2-40B4-BE49-F238E27FC236}">
                <a16:creationId xmlns:a16="http://schemas.microsoft.com/office/drawing/2014/main" id="{4E92C85A-59EE-97D5-C5BE-DE00DFD7344C}"/>
              </a:ext>
            </a:extLst>
          </p:cNvPr>
          <p:cNvSpPr/>
          <p:nvPr/>
        </p:nvSpPr>
        <p:spPr bwMode="gray">
          <a:xfrm>
            <a:off x="5155510" y="6136963"/>
            <a:ext cx="396000" cy="216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1" name="타원 20">
            <a:extLst>
              <a:ext uri="{FF2B5EF4-FFF2-40B4-BE49-F238E27FC236}">
                <a16:creationId xmlns:a16="http://schemas.microsoft.com/office/drawing/2014/main" id="{116F3E9E-FDE2-D700-9EAA-2E85272EBBF6}"/>
              </a:ext>
            </a:extLst>
          </p:cNvPr>
          <p:cNvSpPr/>
          <p:nvPr/>
        </p:nvSpPr>
        <p:spPr bwMode="auto">
          <a:xfrm>
            <a:off x="3767618" y="5895705"/>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5</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3" name="타원 22">
            <a:extLst>
              <a:ext uri="{FF2B5EF4-FFF2-40B4-BE49-F238E27FC236}">
                <a16:creationId xmlns:a16="http://schemas.microsoft.com/office/drawing/2014/main" id="{25B29D1A-96BE-90F2-3259-D761C44AF2D7}"/>
              </a:ext>
            </a:extLst>
          </p:cNvPr>
          <p:cNvSpPr/>
          <p:nvPr/>
        </p:nvSpPr>
        <p:spPr bwMode="auto">
          <a:xfrm>
            <a:off x="4344477" y="5895705"/>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6</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4" name="타원 23">
            <a:extLst>
              <a:ext uri="{FF2B5EF4-FFF2-40B4-BE49-F238E27FC236}">
                <a16:creationId xmlns:a16="http://schemas.microsoft.com/office/drawing/2014/main" id="{F7EFD71C-277A-A8CD-F2F0-CAA77DF52FDA}"/>
              </a:ext>
            </a:extLst>
          </p:cNvPr>
          <p:cNvSpPr/>
          <p:nvPr/>
        </p:nvSpPr>
        <p:spPr bwMode="auto">
          <a:xfrm>
            <a:off x="5128123" y="5895705"/>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7</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5" name="화살표: 오각형 66">
            <a:extLst>
              <a:ext uri="{FF2B5EF4-FFF2-40B4-BE49-F238E27FC236}">
                <a16:creationId xmlns:a16="http://schemas.microsoft.com/office/drawing/2014/main" id="{84D7C657-D6B2-3CCF-19F8-908856668647}"/>
              </a:ext>
            </a:extLst>
          </p:cNvPr>
          <p:cNvSpPr/>
          <p:nvPr/>
        </p:nvSpPr>
        <p:spPr bwMode="gray">
          <a:xfrm>
            <a:off x="1031026" y="3104964"/>
            <a:ext cx="4665522" cy="1212292"/>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6" name="화살표: 오각형 66">
            <a:extLst>
              <a:ext uri="{FF2B5EF4-FFF2-40B4-BE49-F238E27FC236}">
                <a16:creationId xmlns:a16="http://schemas.microsoft.com/office/drawing/2014/main" id="{D076D462-1BED-80A2-AB60-8BCC2583E54E}"/>
              </a:ext>
            </a:extLst>
          </p:cNvPr>
          <p:cNvSpPr/>
          <p:nvPr/>
        </p:nvSpPr>
        <p:spPr bwMode="gray">
          <a:xfrm>
            <a:off x="1031026" y="4958753"/>
            <a:ext cx="4665522" cy="392302"/>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7" name="화살표: 오각형 66">
            <a:extLst>
              <a:ext uri="{FF2B5EF4-FFF2-40B4-BE49-F238E27FC236}">
                <a16:creationId xmlns:a16="http://schemas.microsoft.com/office/drawing/2014/main" id="{82EDA0ED-3D83-1E64-895B-86EBC738996F}"/>
              </a:ext>
            </a:extLst>
          </p:cNvPr>
          <p:cNvSpPr/>
          <p:nvPr/>
        </p:nvSpPr>
        <p:spPr bwMode="gray">
          <a:xfrm>
            <a:off x="1031026" y="5385130"/>
            <a:ext cx="4665522" cy="392302"/>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Tree>
    <p:extLst>
      <p:ext uri="{BB962C8B-B14F-4D97-AF65-F5344CB8AC3E}">
        <p14:creationId xmlns:p14="http://schemas.microsoft.com/office/powerpoint/2010/main" val="10361694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2765A-8448-2489-4E63-0C70EF30E2F5}"/>
            </a:ext>
          </a:extLst>
        </p:cNvPr>
        <p:cNvGrpSpPr/>
        <p:nvPr/>
      </p:nvGrpSpPr>
      <p:grpSpPr>
        <a:xfrm>
          <a:off x="0" y="0"/>
          <a:ext cx="0" cy="0"/>
          <a:chOff x="0" y="0"/>
          <a:chExt cx="0" cy="0"/>
        </a:xfrm>
      </p:grpSpPr>
      <p:sp>
        <p:nvSpPr>
          <p:cNvPr id="9" name="직사각형 8">
            <a:extLst>
              <a:ext uri="{FF2B5EF4-FFF2-40B4-BE49-F238E27FC236}">
                <a16:creationId xmlns:a16="http://schemas.microsoft.com/office/drawing/2014/main" id="{3A495A7C-D539-8B66-5B37-6C590591C202}"/>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0" bIns="45720" numCol="1" rtlCol="0" anchor="t" anchorCtr="0" compatLnSpc="1">
            <a:prstTxWarp prst="textNoShape">
              <a:avLst/>
            </a:prstTxWarp>
          </a:bodyPr>
          <a:lstStyle/>
          <a:p>
            <a:pPr marL="228600" indent="-228600">
              <a:buFont typeface="+mj-lt"/>
              <a:buAutoNum type="arabicPeriod"/>
            </a:pPr>
            <a:r>
              <a:rPr lang="en-US" altLang="ko-KR" sz="1100" b="1">
                <a:solidFill>
                  <a:schemeClr val="tx2"/>
                </a:solidFill>
              </a:rPr>
              <a:t>Click “Upload Contact”</a:t>
            </a:r>
            <a:br>
              <a:rPr lang="en-US" altLang="ko-KR" sz="1100">
                <a:solidFill>
                  <a:schemeClr val="tx2"/>
                </a:solidFill>
              </a:rPr>
            </a:br>
            <a:r>
              <a:rPr lang="en-US" altLang="ko-KR" sz="1100">
                <a:solidFill>
                  <a:schemeClr val="tx2"/>
                </a:solidFill>
              </a:rPr>
              <a:t>- </a:t>
            </a:r>
            <a:r>
              <a:rPr lang="en-US" altLang="ko-KR" sz="1100"/>
              <a:t>Opens the contact upload popup.</a:t>
            </a:r>
          </a:p>
          <a:p>
            <a:pPr marL="228600" indent="-228600">
              <a:buFont typeface="+mj-lt"/>
              <a:buAutoNum type="arabicPeriod"/>
            </a:pPr>
            <a:r>
              <a:rPr lang="en-US" altLang="ko-KR" sz="1100" b="1">
                <a:solidFill>
                  <a:schemeClr val="tx2"/>
                </a:solidFill>
              </a:rPr>
              <a:t>Select Template</a:t>
            </a:r>
            <a:br>
              <a:rPr lang="en-US" altLang="ko-KR" sz="1100">
                <a:solidFill>
                  <a:schemeClr val="tx2"/>
                </a:solidFill>
              </a:rPr>
            </a:br>
            <a:r>
              <a:rPr lang="en-US" altLang="ko-KR" sz="1100">
                <a:solidFill>
                  <a:schemeClr val="tx2"/>
                </a:solidFill>
              </a:rPr>
              <a:t>- </a:t>
            </a:r>
            <a:r>
              <a:rPr lang="en-US" altLang="ko-KR" sz="1100"/>
              <a:t>Choose a contact template to proceed.</a:t>
            </a:r>
            <a:br>
              <a:rPr lang="en-US" altLang="ko-KR" sz="1100"/>
            </a:br>
            <a:r>
              <a:rPr lang="en-US" altLang="ko-KR" sz="1100"/>
              <a:t>- Based on mobile contacts: Android, iOS</a:t>
            </a:r>
            <a:br>
              <a:rPr lang="en-US" altLang="ko-KR" sz="1100"/>
            </a:br>
            <a:r>
              <a:rPr lang="en-US" altLang="ko-KR" sz="1100"/>
              <a:t>- Based on business card apps: Remember</a:t>
            </a:r>
            <a:br>
              <a:rPr lang="en-US" altLang="ko-KR" sz="1100"/>
            </a:br>
            <a:r>
              <a:rPr lang="en-US" altLang="ko-KR" sz="1100"/>
              <a:t>- Based on email address book: Outlook</a:t>
            </a:r>
            <a:br>
              <a:rPr lang="en-US" altLang="ko-KR" sz="1100"/>
            </a:br>
            <a:r>
              <a:rPr lang="en-US" altLang="ko-KR" sz="1100"/>
              <a:t>- Based on Excel: Excel Template</a:t>
            </a:r>
            <a:br>
              <a:rPr lang="en-US" altLang="ko-KR" sz="1100"/>
            </a:br>
            <a:br>
              <a:rPr lang="en-US" altLang="ko-KR" sz="1100"/>
            </a:br>
            <a:r>
              <a:rPr lang="en-US" altLang="ko-KR" sz="1100" u="sng"/>
              <a:t>(*Refer to the guide slides for each contact extraction method.)</a:t>
            </a:r>
            <a:br>
              <a:rPr lang="en-US" altLang="ko-KR" sz="1100"/>
            </a:br>
            <a:endParaRPr lang="en-US" altLang="ko-KR" sz="1100"/>
          </a:p>
          <a:p>
            <a:pPr marL="228600" indent="-228600">
              <a:buFont typeface="+mj-lt"/>
              <a:buAutoNum type="arabicPeriod"/>
            </a:pPr>
            <a:r>
              <a:rPr lang="en-US" altLang="ko-KR" sz="1100" b="1">
                <a:solidFill>
                  <a:schemeClr val="tx2"/>
                </a:solidFill>
              </a:rPr>
              <a:t>Click “Download Template”</a:t>
            </a:r>
            <a:br>
              <a:rPr lang="en-US" altLang="ko-KR" sz="1100">
                <a:solidFill>
                  <a:schemeClr val="tx2"/>
                </a:solidFill>
              </a:rPr>
            </a:br>
            <a:r>
              <a:rPr lang="en-US" altLang="ko-KR" sz="1100"/>
              <a:t>Download the Excel file and enter contact information according to the format.</a:t>
            </a:r>
          </a:p>
          <a:p>
            <a:pPr marL="228600" indent="-228600">
              <a:buFont typeface="+mj-lt"/>
              <a:buAutoNum type="arabicPeriod"/>
            </a:pPr>
            <a:r>
              <a:rPr lang="en-US" altLang="ko-KR" sz="1100" b="1">
                <a:solidFill>
                  <a:schemeClr val="tx2"/>
                </a:solidFill>
              </a:rPr>
              <a:t>Upload Completed Contact Excel File</a:t>
            </a:r>
            <a:br>
              <a:rPr lang="en-US" altLang="ko-KR" sz="1100"/>
            </a:br>
            <a:r>
              <a:rPr lang="en-US" altLang="ko-KR" sz="1100"/>
              <a:t>Once the upload is complete, an upload button will appear at the bottom.</a:t>
            </a:r>
          </a:p>
        </p:txBody>
      </p:sp>
      <p:pic>
        <p:nvPicPr>
          <p:cNvPr id="22" name="그림 21">
            <a:extLst>
              <a:ext uri="{FF2B5EF4-FFF2-40B4-BE49-F238E27FC236}">
                <a16:creationId xmlns:a16="http://schemas.microsoft.com/office/drawing/2014/main" id="{B894737D-8420-0B1E-2D59-684BFC43C975}"/>
              </a:ext>
            </a:extLst>
          </p:cNvPr>
          <p:cNvPicPr>
            <a:picLocks noChangeAspect="1"/>
          </p:cNvPicPr>
          <p:nvPr/>
        </p:nvPicPr>
        <p:blipFill>
          <a:blip r:embed="rId2"/>
          <a:stretch>
            <a:fillRect/>
          </a:stretch>
        </p:blipFill>
        <p:spPr>
          <a:xfrm>
            <a:off x="308581" y="1930020"/>
            <a:ext cx="6231242" cy="1718731"/>
          </a:xfrm>
          <a:prstGeom prst="rect">
            <a:avLst/>
          </a:prstGeom>
          <a:ln>
            <a:solidFill>
              <a:schemeClr val="tx1">
                <a:lumMod val="50000"/>
                <a:lumOff val="50000"/>
              </a:schemeClr>
            </a:solidFill>
          </a:ln>
        </p:spPr>
      </p:pic>
      <p:pic>
        <p:nvPicPr>
          <p:cNvPr id="26" name="그림 25">
            <a:extLst>
              <a:ext uri="{FF2B5EF4-FFF2-40B4-BE49-F238E27FC236}">
                <a16:creationId xmlns:a16="http://schemas.microsoft.com/office/drawing/2014/main" id="{F11D72BD-3760-ACE5-428C-F81673FB4CE1}"/>
              </a:ext>
            </a:extLst>
          </p:cNvPr>
          <p:cNvPicPr>
            <a:picLocks noChangeAspect="1"/>
          </p:cNvPicPr>
          <p:nvPr/>
        </p:nvPicPr>
        <p:blipFill>
          <a:blip r:embed="rId3"/>
          <a:stretch>
            <a:fillRect/>
          </a:stretch>
        </p:blipFill>
        <p:spPr>
          <a:xfrm>
            <a:off x="3547890" y="3457613"/>
            <a:ext cx="2825700" cy="2160829"/>
          </a:xfrm>
          <a:prstGeom prst="rect">
            <a:avLst/>
          </a:prstGeom>
          <a:ln>
            <a:solidFill>
              <a:schemeClr val="tx1">
                <a:lumMod val="50000"/>
                <a:lumOff val="50000"/>
              </a:schemeClr>
            </a:solidFill>
          </a:ln>
          <a:effectLst>
            <a:outerShdw blurRad="50800" dist="38100" dir="5400000" algn="t" rotWithShape="0">
              <a:prstClr val="black">
                <a:alpha val="40000"/>
              </a:prstClr>
            </a:outerShdw>
          </a:effectLst>
        </p:spPr>
      </p:pic>
      <p:pic>
        <p:nvPicPr>
          <p:cNvPr id="13" name="그림 12">
            <a:extLst>
              <a:ext uri="{FF2B5EF4-FFF2-40B4-BE49-F238E27FC236}">
                <a16:creationId xmlns:a16="http://schemas.microsoft.com/office/drawing/2014/main" id="{4FD24F29-90B2-06D4-447A-163D75413097}"/>
              </a:ext>
            </a:extLst>
          </p:cNvPr>
          <p:cNvPicPr>
            <a:picLocks noChangeAspect="1"/>
          </p:cNvPicPr>
          <p:nvPr/>
        </p:nvPicPr>
        <p:blipFill>
          <a:blip r:embed="rId4"/>
          <a:stretch>
            <a:fillRect/>
          </a:stretch>
        </p:blipFill>
        <p:spPr>
          <a:xfrm>
            <a:off x="453501" y="3457613"/>
            <a:ext cx="2842196" cy="1950363"/>
          </a:xfrm>
          <a:prstGeom prst="rect">
            <a:avLst/>
          </a:prstGeom>
          <a:ln>
            <a:solidFill>
              <a:schemeClr val="tx1">
                <a:lumMod val="50000"/>
                <a:lumOff val="50000"/>
              </a:schemeClr>
            </a:solidFill>
          </a:ln>
          <a:effectLst>
            <a:outerShdw blurRad="50800" dist="38100" dir="5400000" algn="t" rotWithShape="0">
              <a:prstClr val="black">
                <a:alpha val="40000"/>
              </a:prstClr>
            </a:outerShdw>
          </a:effectLst>
        </p:spPr>
      </p:pic>
      <p:sp>
        <p:nvSpPr>
          <p:cNvPr id="2" name="제목 1">
            <a:extLst>
              <a:ext uri="{FF2B5EF4-FFF2-40B4-BE49-F238E27FC236}">
                <a16:creationId xmlns:a16="http://schemas.microsoft.com/office/drawing/2014/main" id="{61F55367-397D-AA6C-314E-5B3BF911199E}"/>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a:t>Step 02. Contact Management</a:t>
            </a:r>
          </a:p>
        </p:txBody>
      </p:sp>
      <p:graphicFrame>
        <p:nvGraphicFramePr>
          <p:cNvPr id="17" name="표 16">
            <a:extLst>
              <a:ext uri="{FF2B5EF4-FFF2-40B4-BE49-F238E27FC236}">
                <a16:creationId xmlns:a16="http://schemas.microsoft.com/office/drawing/2014/main" id="{448F1ED1-E50F-B437-ABC9-7B843C0CF0A3}"/>
              </a:ext>
            </a:extLst>
          </p:cNvPr>
          <p:cNvGraphicFramePr>
            <a:graphicFrameLocks noGrp="1"/>
          </p:cNvGraphicFramePr>
          <p:nvPr>
            <p:extLst>
              <p:ext uri="{D42A27DB-BD31-4B8C-83A1-F6EECF244321}">
                <p14:modId xmlns:p14="http://schemas.microsoft.com/office/powerpoint/2010/main" val="598499153"/>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02.03. Contact Creation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02.03.02 Create multiple contact</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a:solidFill>
                            <a:schemeClr val="bg1"/>
                          </a:solidFill>
                        </a:rPr>
                        <a:t>Menu</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Contact</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a:t>Excel Form (1/2)</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a:t>CRM App &gt; Contact &gt; Contact List &gt; Excel Upload</a:t>
                      </a:r>
                      <a:r>
                        <a:rPr lang="ko-KR" altLang="en-US" sz="1200" b="1"/>
                        <a:t> </a:t>
                      </a:r>
                      <a:r>
                        <a:rPr lang="en-US" altLang="ko-KR" sz="1200" b="1"/>
                        <a:t>Pop-up</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8A77D90B-D1DD-7CA3-83F9-B68803A5F793}"/>
              </a:ext>
            </a:extLst>
          </p:cNvPr>
          <p:cNvSpPr/>
          <p:nvPr/>
        </p:nvSpPr>
        <p:spPr bwMode="auto">
          <a:xfrm>
            <a:off x="242888"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7" name="화살표: 오각형 66">
            <a:extLst>
              <a:ext uri="{FF2B5EF4-FFF2-40B4-BE49-F238E27FC236}">
                <a16:creationId xmlns:a16="http://schemas.microsoft.com/office/drawing/2014/main" id="{2372055F-6F49-25EF-9987-DA63D4AD60A1}"/>
              </a:ext>
            </a:extLst>
          </p:cNvPr>
          <p:cNvSpPr/>
          <p:nvPr/>
        </p:nvSpPr>
        <p:spPr bwMode="gray">
          <a:xfrm>
            <a:off x="5738773" y="2584975"/>
            <a:ext cx="648000" cy="144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8" name="타원 7">
            <a:extLst>
              <a:ext uri="{FF2B5EF4-FFF2-40B4-BE49-F238E27FC236}">
                <a16:creationId xmlns:a16="http://schemas.microsoft.com/office/drawing/2014/main" id="{7BF27455-13BB-CFDD-0DDF-A15747D8C88E}"/>
              </a:ext>
            </a:extLst>
          </p:cNvPr>
          <p:cNvSpPr/>
          <p:nvPr/>
        </p:nvSpPr>
        <p:spPr bwMode="auto">
          <a:xfrm>
            <a:off x="5476878" y="2550658"/>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1</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4" name="타원 13">
            <a:extLst>
              <a:ext uri="{FF2B5EF4-FFF2-40B4-BE49-F238E27FC236}">
                <a16:creationId xmlns:a16="http://schemas.microsoft.com/office/drawing/2014/main" id="{4079E094-E1BD-620B-6846-8A3DC69815F7}"/>
              </a:ext>
            </a:extLst>
          </p:cNvPr>
          <p:cNvSpPr/>
          <p:nvPr/>
        </p:nvSpPr>
        <p:spPr bwMode="auto">
          <a:xfrm>
            <a:off x="225713" y="404150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2</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5" name="화살표: 오각형 66">
            <a:extLst>
              <a:ext uri="{FF2B5EF4-FFF2-40B4-BE49-F238E27FC236}">
                <a16:creationId xmlns:a16="http://schemas.microsoft.com/office/drawing/2014/main" id="{E290AC03-4438-54A4-94DA-2F13E1BF145E}"/>
              </a:ext>
            </a:extLst>
          </p:cNvPr>
          <p:cNvSpPr/>
          <p:nvPr/>
        </p:nvSpPr>
        <p:spPr bwMode="gray">
          <a:xfrm>
            <a:off x="505099" y="4058908"/>
            <a:ext cx="2748599" cy="1350312"/>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6" name="타원 15">
            <a:extLst>
              <a:ext uri="{FF2B5EF4-FFF2-40B4-BE49-F238E27FC236}">
                <a16:creationId xmlns:a16="http://schemas.microsoft.com/office/drawing/2014/main" id="{DE3AE38A-5C77-84DD-73CE-CF3B547CF0FD}"/>
              </a:ext>
            </a:extLst>
          </p:cNvPr>
          <p:cNvSpPr/>
          <p:nvPr/>
        </p:nvSpPr>
        <p:spPr bwMode="auto">
          <a:xfrm>
            <a:off x="5160493" y="5301208"/>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3</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8" name="화살표: 오각형 66">
            <a:extLst>
              <a:ext uri="{FF2B5EF4-FFF2-40B4-BE49-F238E27FC236}">
                <a16:creationId xmlns:a16="http://schemas.microsoft.com/office/drawing/2014/main" id="{B0AF9891-12B4-BA8D-F4BB-89D52CA12A2A}"/>
              </a:ext>
            </a:extLst>
          </p:cNvPr>
          <p:cNvSpPr/>
          <p:nvPr/>
        </p:nvSpPr>
        <p:spPr bwMode="gray">
          <a:xfrm>
            <a:off x="5421080" y="5336833"/>
            <a:ext cx="828092" cy="180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9" name="화살표: 오각형 66">
            <a:extLst>
              <a:ext uri="{FF2B5EF4-FFF2-40B4-BE49-F238E27FC236}">
                <a16:creationId xmlns:a16="http://schemas.microsoft.com/office/drawing/2014/main" id="{58661798-202F-156F-9A90-3031C8E26577}"/>
              </a:ext>
            </a:extLst>
          </p:cNvPr>
          <p:cNvSpPr/>
          <p:nvPr/>
        </p:nvSpPr>
        <p:spPr bwMode="gray">
          <a:xfrm>
            <a:off x="3575526" y="4258594"/>
            <a:ext cx="1701510" cy="46655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0" name="타원 19">
            <a:extLst>
              <a:ext uri="{FF2B5EF4-FFF2-40B4-BE49-F238E27FC236}">
                <a16:creationId xmlns:a16="http://schemas.microsoft.com/office/drawing/2014/main" id="{ACC2F9A3-4F31-331F-B750-59BEE1A2AD89}"/>
              </a:ext>
            </a:extLst>
          </p:cNvPr>
          <p:cNvSpPr/>
          <p:nvPr/>
        </p:nvSpPr>
        <p:spPr bwMode="auto">
          <a:xfrm>
            <a:off x="3575526" y="4014938"/>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4</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cxnSp>
        <p:nvCxnSpPr>
          <p:cNvPr id="21" name="직선 화살표 연결선 3">
            <a:extLst>
              <a:ext uri="{FF2B5EF4-FFF2-40B4-BE49-F238E27FC236}">
                <a16:creationId xmlns:a16="http://schemas.microsoft.com/office/drawing/2014/main" id="{CCDB41BB-3263-80F4-17CB-01EC96C30F0B}"/>
              </a:ext>
            </a:extLst>
          </p:cNvPr>
          <p:cNvCxnSpPr>
            <a:cxnSpLocks/>
            <a:stCxn id="7" idx="2"/>
          </p:cNvCxnSpPr>
          <p:nvPr/>
        </p:nvCxnSpPr>
        <p:spPr bwMode="auto">
          <a:xfrm rot="5400000">
            <a:off x="3618704" y="984930"/>
            <a:ext cx="700025" cy="4188115"/>
          </a:xfrm>
          <a:prstGeom prst="bentConnector3">
            <a:avLst>
              <a:gd name="adj1" fmla="val 50000"/>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직선 화살표 연결선 3">
            <a:extLst>
              <a:ext uri="{FF2B5EF4-FFF2-40B4-BE49-F238E27FC236}">
                <a16:creationId xmlns:a16="http://schemas.microsoft.com/office/drawing/2014/main" id="{36915BB4-E6A3-ADFE-F673-52AC1B20568D}"/>
              </a:ext>
            </a:extLst>
          </p:cNvPr>
          <p:cNvCxnSpPr>
            <a:cxnSpLocks/>
            <a:endCxn id="26" idx="1"/>
          </p:cNvCxnSpPr>
          <p:nvPr/>
        </p:nvCxnSpPr>
        <p:spPr bwMode="auto">
          <a:xfrm>
            <a:off x="3296816" y="4460762"/>
            <a:ext cx="251074" cy="77266"/>
          </a:xfrm>
          <a:prstGeom prst="bentConnector3">
            <a:avLst>
              <a:gd name="adj1" fmla="val 50000"/>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실행 단추: 앞으로 또는 다음으로 이동 2">
            <a:hlinkClick r:id="rId5" action="ppaction://hlinksldjump" highlightClick="1"/>
            <a:extLst>
              <a:ext uri="{FF2B5EF4-FFF2-40B4-BE49-F238E27FC236}">
                <a16:creationId xmlns:a16="http://schemas.microsoft.com/office/drawing/2014/main" id="{65878540-1CE8-1DA6-B659-943A038CDCB9}"/>
              </a:ext>
            </a:extLst>
          </p:cNvPr>
          <p:cNvSpPr/>
          <p:nvPr/>
        </p:nvSpPr>
        <p:spPr bwMode="auto">
          <a:xfrm>
            <a:off x="8265368" y="3567747"/>
            <a:ext cx="180000" cy="180000"/>
          </a:xfrm>
          <a:prstGeom prst="actionButtonForwardNext">
            <a:avLst/>
          </a:prstGeom>
          <a:solidFill>
            <a:schemeClr val="bg1">
              <a:lumMod val="95000"/>
            </a:schemeClr>
          </a:solidFill>
          <a:ln>
            <a:solidFill>
              <a:schemeClr val="tx1">
                <a:lumMod val="50000"/>
                <a:lumOff val="50000"/>
              </a:schemeClr>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38979922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E1F972-FAA1-0C8A-D8AD-A7A87313E376}"/>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62EBC6FC-72C0-0ACC-3ED9-A5CDDCF3FBF8}"/>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0" bIns="45720" numCol="1" rtlCol="0" anchor="t" anchorCtr="0" compatLnSpc="1">
            <a:prstTxWarp prst="textNoShape">
              <a:avLst/>
            </a:prstTxWarp>
          </a:bodyPr>
          <a:lstStyle/>
          <a:p>
            <a:pPr marL="228600" indent="-228600">
              <a:buFont typeface="+mj-lt"/>
              <a:buAutoNum type="arabicPeriod"/>
            </a:pPr>
            <a:r>
              <a:rPr lang="en-US" altLang="ko-KR" sz="1100" b="1">
                <a:solidFill>
                  <a:schemeClr val="tx2"/>
                </a:solidFill>
              </a:rPr>
              <a:t>Display Uploaded Excel Data</a:t>
            </a:r>
            <a:br>
              <a:rPr lang="en-US" altLang="ko-KR" sz="1100">
                <a:solidFill>
                  <a:schemeClr val="tx2"/>
                </a:solidFill>
              </a:rPr>
            </a:br>
            <a:r>
              <a:rPr lang="en-US" altLang="ko-KR" sz="1100"/>
              <a:t>- When clicking Upload, the system checks for missing required fields in both the registered contacts and the Excel data.</a:t>
            </a:r>
          </a:p>
          <a:p>
            <a:pPr marL="228600" indent="-228600">
              <a:buFont typeface="+mj-lt"/>
              <a:buAutoNum type="arabicPeriod"/>
            </a:pPr>
            <a:r>
              <a:rPr lang="en-US" altLang="ko-KR" sz="1100" b="1">
                <a:solidFill>
                  <a:schemeClr val="tx2"/>
                </a:solidFill>
              </a:rPr>
              <a:t>Click “Upload”</a:t>
            </a:r>
            <a:br>
              <a:rPr lang="en-US" altLang="ko-KR" sz="1100"/>
            </a:br>
            <a:r>
              <a:rPr lang="en-US" altLang="ko-KR" sz="1100"/>
              <a:t>- Saves the contacts to Salesforce.</a:t>
            </a:r>
            <a:br>
              <a:rPr lang="en-US" altLang="ko-KR" sz="1100"/>
            </a:br>
            <a:r>
              <a:rPr lang="en-US" altLang="ko-KR" sz="1100"/>
              <a:t>Account information is not included.</a:t>
            </a:r>
            <a:br>
              <a:rPr lang="en-US" altLang="ko-KR" sz="1100"/>
            </a:br>
            <a:r>
              <a:rPr lang="en-US" altLang="ko-KR" sz="1100" u="sng"/>
              <a:t>(*Mapping must be performed using the Unmapped Account List.)</a:t>
            </a:r>
          </a:p>
          <a:p>
            <a:pPr marL="228600" indent="-228600">
              <a:buFont typeface="+mj-lt"/>
              <a:buAutoNum type="arabicPeriod"/>
            </a:pPr>
            <a:r>
              <a:rPr lang="en-US" altLang="ko-KR" sz="1100" b="1">
                <a:solidFill>
                  <a:schemeClr val="tx2"/>
                </a:solidFill>
              </a:rPr>
              <a:t>Click “Download Result”</a:t>
            </a:r>
            <a:br>
              <a:rPr lang="en-US" altLang="ko-KR" sz="1100"/>
            </a:br>
            <a:r>
              <a:rPr lang="en-US" altLang="ko-KR" sz="1100"/>
              <a:t>- Allows you to download the upload result as an Excel file.</a:t>
            </a:r>
            <a:br>
              <a:rPr lang="en-US" altLang="ko-KR" sz="1100"/>
            </a:br>
            <a:r>
              <a:rPr lang="en-US" altLang="ko-KR" sz="1100"/>
              <a:t>- You can check upload failures and reasons in columns I and J of the downloaded Excel.</a:t>
            </a:r>
            <a:br>
              <a:rPr lang="en-US" altLang="ko-KR" sz="1100"/>
            </a:br>
            <a:r>
              <a:rPr lang="en-US" altLang="ko-KR" sz="1100"/>
              <a:t>- After modifying the content in the “Upload” sheet of the Excel file, you can re-upload the same file.</a:t>
            </a:r>
          </a:p>
        </p:txBody>
      </p:sp>
      <p:pic>
        <p:nvPicPr>
          <p:cNvPr id="10" name="그림 9">
            <a:extLst>
              <a:ext uri="{FF2B5EF4-FFF2-40B4-BE49-F238E27FC236}">
                <a16:creationId xmlns:a16="http://schemas.microsoft.com/office/drawing/2014/main" id="{CE4921D3-6A53-4FFE-56E8-2A0F45964F32}"/>
              </a:ext>
            </a:extLst>
          </p:cNvPr>
          <p:cNvPicPr>
            <a:picLocks noChangeAspect="1"/>
          </p:cNvPicPr>
          <p:nvPr/>
        </p:nvPicPr>
        <p:blipFill>
          <a:blip r:embed="rId2"/>
          <a:stretch>
            <a:fillRect/>
          </a:stretch>
        </p:blipFill>
        <p:spPr>
          <a:xfrm>
            <a:off x="308581" y="1930020"/>
            <a:ext cx="6231242" cy="1718731"/>
          </a:xfrm>
          <a:prstGeom prst="rect">
            <a:avLst/>
          </a:prstGeom>
          <a:ln>
            <a:solidFill>
              <a:schemeClr val="tx1">
                <a:lumMod val="50000"/>
                <a:lumOff val="50000"/>
              </a:schemeClr>
            </a:solidFill>
          </a:ln>
        </p:spPr>
      </p:pic>
      <p:pic>
        <p:nvPicPr>
          <p:cNvPr id="12" name="그림 11">
            <a:extLst>
              <a:ext uri="{FF2B5EF4-FFF2-40B4-BE49-F238E27FC236}">
                <a16:creationId xmlns:a16="http://schemas.microsoft.com/office/drawing/2014/main" id="{822D7850-29BB-F4AD-311E-EF3CEBA99765}"/>
              </a:ext>
            </a:extLst>
          </p:cNvPr>
          <p:cNvPicPr>
            <a:picLocks noChangeAspect="1"/>
          </p:cNvPicPr>
          <p:nvPr/>
        </p:nvPicPr>
        <p:blipFill>
          <a:blip r:embed="rId3"/>
          <a:srcRect l="804" r="-1"/>
          <a:stretch>
            <a:fillRect/>
          </a:stretch>
        </p:blipFill>
        <p:spPr>
          <a:xfrm>
            <a:off x="3534022" y="3074579"/>
            <a:ext cx="2895142" cy="2546303"/>
          </a:xfrm>
          <a:prstGeom prst="rect">
            <a:avLst/>
          </a:prstGeom>
          <a:ln>
            <a:solidFill>
              <a:schemeClr val="tx1">
                <a:lumMod val="50000"/>
                <a:lumOff val="50000"/>
              </a:schemeClr>
            </a:solidFill>
          </a:ln>
          <a:effectLst>
            <a:outerShdw blurRad="50800" dist="38100" dir="5400000" algn="t" rotWithShape="0">
              <a:prstClr val="black">
                <a:alpha val="40000"/>
              </a:prstClr>
            </a:outerShdw>
          </a:effectLst>
        </p:spPr>
      </p:pic>
      <p:pic>
        <p:nvPicPr>
          <p:cNvPr id="8" name="그림 7">
            <a:extLst>
              <a:ext uri="{FF2B5EF4-FFF2-40B4-BE49-F238E27FC236}">
                <a16:creationId xmlns:a16="http://schemas.microsoft.com/office/drawing/2014/main" id="{0A3A9B51-5963-7048-E96E-BA648B76FE82}"/>
              </a:ext>
            </a:extLst>
          </p:cNvPr>
          <p:cNvPicPr>
            <a:picLocks noChangeAspect="1"/>
          </p:cNvPicPr>
          <p:nvPr/>
        </p:nvPicPr>
        <p:blipFill>
          <a:blip r:embed="rId4"/>
          <a:stretch>
            <a:fillRect/>
          </a:stretch>
        </p:blipFill>
        <p:spPr>
          <a:xfrm>
            <a:off x="398508" y="3074579"/>
            <a:ext cx="2986231" cy="2540063"/>
          </a:xfrm>
          <a:prstGeom prst="rect">
            <a:avLst/>
          </a:prstGeom>
          <a:ln>
            <a:solidFill>
              <a:schemeClr val="tx1">
                <a:lumMod val="50000"/>
                <a:lumOff val="50000"/>
              </a:schemeClr>
            </a:solidFill>
          </a:ln>
          <a:effectLst>
            <a:outerShdw blurRad="50800" dist="38100" dir="5400000" algn="t" rotWithShape="0">
              <a:prstClr val="black">
                <a:alpha val="40000"/>
              </a:prstClr>
            </a:outerShdw>
          </a:effectLst>
        </p:spPr>
      </p:pic>
      <p:sp>
        <p:nvSpPr>
          <p:cNvPr id="2" name="제목 1">
            <a:extLst>
              <a:ext uri="{FF2B5EF4-FFF2-40B4-BE49-F238E27FC236}">
                <a16:creationId xmlns:a16="http://schemas.microsoft.com/office/drawing/2014/main" id="{FEDCA03A-D557-D87C-47F1-D95E71FD04E7}"/>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a:t>Step 02. Contact Management</a:t>
            </a:r>
          </a:p>
        </p:txBody>
      </p:sp>
      <p:graphicFrame>
        <p:nvGraphicFramePr>
          <p:cNvPr id="17" name="표 16">
            <a:extLst>
              <a:ext uri="{FF2B5EF4-FFF2-40B4-BE49-F238E27FC236}">
                <a16:creationId xmlns:a16="http://schemas.microsoft.com/office/drawing/2014/main" id="{DA621858-5A35-5FEC-5721-76CA1EF68805}"/>
              </a:ext>
            </a:extLst>
          </p:cNvPr>
          <p:cNvGraphicFramePr>
            <a:graphicFrameLocks noGrp="1"/>
          </p:cNvGraphicFramePr>
          <p:nvPr>
            <p:extLst>
              <p:ext uri="{D42A27DB-BD31-4B8C-83A1-F6EECF244321}">
                <p14:modId xmlns:p14="http://schemas.microsoft.com/office/powerpoint/2010/main" val="2201190499"/>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02.03. Contact Creation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02.03.02 Create multiple contact</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a:solidFill>
                            <a:schemeClr val="bg1"/>
                          </a:solidFill>
                        </a:rPr>
                        <a:t>Menu</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Contact</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t>Excel Form (2/2)</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a:t>CRM App &gt; Contact &gt; Contact List &gt; Excel Upload</a:t>
                      </a:r>
                      <a:r>
                        <a:rPr lang="ko-KR" altLang="en-US" sz="1200" b="1"/>
                        <a:t> </a:t>
                      </a:r>
                      <a:r>
                        <a:rPr lang="en-US" altLang="ko-KR" sz="1200" b="1"/>
                        <a:t>Pop-up</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30184C3C-980B-B596-1B53-4AC51EA584B6}"/>
              </a:ext>
            </a:extLst>
          </p:cNvPr>
          <p:cNvSpPr/>
          <p:nvPr/>
        </p:nvSpPr>
        <p:spPr bwMode="auto">
          <a:xfrm>
            <a:off x="242888"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cxnSp>
        <p:nvCxnSpPr>
          <p:cNvPr id="22" name="직선 화살표 연결선 3">
            <a:extLst>
              <a:ext uri="{FF2B5EF4-FFF2-40B4-BE49-F238E27FC236}">
                <a16:creationId xmlns:a16="http://schemas.microsoft.com/office/drawing/2014/main" id="{CB696EC8-EAA5-AE71-28DF-5FD58D03255A}"/>
              </a:ext>
            </a:extLst>
          </p:cNvPr>
          <p:cNvCxnSpPr>
            <a:cxnSpLocks/>
            <a:stCxn id="26" idx="3"/>
            <a:endCxn id="28" idx="1"/>
          </p:cNvCxnSpPr>
          <p:nvPr/>
        </p:nvCxnSpPr>
        <p:spPr bwMode="auto">
          <a:xfrm>
            <a:off x="3253698" y="5157152"/>
            <a:ext cx="325002" cy="24"/>
          </a:xfrm>
          <a:prstGeom prst="bentConnector3">
            <a:avLst>
              <a:gd name="adj1" fmla="val 50000"/>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타원 24">
            <a:extLst>
              <a:ext uri="{FF2B5EF4-FFF2-40B4-BE49-F238E27FC236}">
                <a16:creationId xmlns:a16="http://schemas.microsoft.com/office/drawing/2014/main" id="{57730AE3-5B68-C41F-0C07-3B0238D1D749}"/>
              </a:ext>
            </a:extLst>
          </p:cNvPr>
          <p:cNvSpPr/>
          <p:nvPr/>
        </p:nvSpPr>
        <p:spPr bwMode="auto">
          <a:xfrm>
            <a:off x="272508" y="5013176"/>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1</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6" name="화살표: 오각형 66">
            <a:extLst>
              <a:ext uri="{FF2B5EF4-FFF2-40B4-BE49-F238E27FC236}">
                <a16:creationId xmlns:a16="http://schemas.microsoft.com/office/drawing/2014/main" id="{891C6B2D-6603-9703-B44D-A625933BB0D7}"/>
              </a:ext>
            </a:extLst>
          </p:cNvPr>
          <p:cNvSpPr/>
          <p:nvPr/>
        </p:nvSpPr>
        <p:spPr bwMode="gray">
          <a:xfrm>
            <a:off x="505099" y="5049152"/>
            <a:ext cx="2748599" cy="216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8" name="화살표: 오각형 66">
            <a:extLst>
              <a:ext uri="{FF2B5EF4-FFF2-40B4-BE49-F238E27FC236}">
                <a16:creationId xmlns:a16="http://schemas.microsoft.com/office/drawing/2014/main" id="{7D406D05-74D6-9636-955E-A79ADB91C5E1}"/>
              </a:ext>
            </a:extLst>
          </p:cNvPr>
          <p:cNvSpPr/>
          <p:nvPr/>
        </p:nvSpPr>
        <p:spPr bwMode="gray">
          <a:xfrm>
            <a:off x="3578700" y="5013176"/>
            <a:ext cx="2748599" cy="288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34" name="타원 33">
            <a:extLst>
              <a:ext uri="{FF2B5EF4-FFF2-40B4-BE49-F238E27FC236}">
                <a16:creationId xmlns:a16="http://schemas.microsoft.com/office/drawing/2014/main" id="{89D4AC3D-986D-829E-9A1B-9A9B9E81EFF0}"/>
              </a:ext>
            </a:extLst>
          </p:cNvPr>
          <p:cNvSpPr/>
          <p:nvPr/>
        </p:nvSpPr>
        <p:spPr bwMode="auto">
          <a:xfrm>
            <a:off x="2486739" y="5293664"/>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2</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6" name="화살표: 오각형 66">
            <a:extLst>
              <a:ext uri="{FF2B5EF4-FFF2-40B4-BE49-F238E27FC236}">
                <a16:creationId xmlns:a16="http://schemas.microsoft.com/office/drawing/2014/main" id="{E5FADDA6-7BCB-77A8-D00B-A2F366468C1B}"/>
              </a:ext>
            </a:extLst>
          </p:cNvPr>
          <p:cNvSpPr/>
          <p:nvPr/>
        </p:nvSpPr>
        <p:spPr bwMode="gray">
          <a:xfrm>
            <a:off x="2720752" y="5301180"/>
            <a:ext cx="537795" cy="216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37" name="화살표: 오각형 66">
            <a:extLst>
              <a:ext uri="{FF2B5EF4-FFF2-40B4-BE49-F238E27FC236}">
                <a16:creationId xmlns:a16="http://schemas.microsoft.com/office/drawing/2014/main" id="{25A09C74-C14E-13E4-52A8-9BCD4938F408}"/>
              </a:ext>
            </a:extLst>
          </p:cNvPr>
          <p:cNvSpPr/>
          <p:nvPr/>
        </p:nvSpPr>
        <p:spPr bwMode="gray">
          <a:xfrm>
            <a:off x="5531871" y="5344756"/>
            <a:ext cx="795428" cy="180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38" name="타원 37">
            <a:extLst>
              <a:ext uri="{FF2B5EF4-FFF2-40B4-BE49-F238E27FC236}">
                <a16:creationId xmlns:a16="http://schemas.microsoft.com/office/drawing/2014/main" id="{87085D94-B3E3-022C-E53F-ED72A6C9434E}"/>
              </a:ext>
            </a:extLst>
          </p:cNvPr>
          <p:cNvSpPr/>
          <p:nvPr/>
        </p:nvSpPr>
        <p:spPr bwMode="auto">
          <a:xfrm>
            <a:off x="5266516" y="533724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3</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22872831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FDDF6-2FA6-B040-A23F-29365B537217}"/>
            </a:ext>
          </a:extLst>
        </p:cNvPr>
        <p:cNvGrpSpPr/>
        <p:nvPr/>
      </p:nvGrpSpPr>
      <p:grpSpPr>
        <a:xfrm>
          <a:off x="0" y="0"/>
          <a:ext cx="0" cy="0"/>
          <a:chOff x="0" y="0"/>
          <a:chExt cx="0" cy="0"/>
        </a:xfrm>
      </p:grpSpPr>
      <p:pic>
        <p:nvPicPr>
          <p:cNvPr id="6" name="그림 5">
            <a:extLst>
              <a:ext uri="{FF2B5EF4-FFF2-40B4-BE49-F238E27FC236}">
                <a16:creationId xmlns:a16="http://schemas.microsoft.com/office/drawing/2014/main" id="{D2D93C36-5E28-AAC0-3A70-90E6E2E2FC1F}"/>
              </a:ext>
            </a:extLst>
          </p:cNvPr>
          <p:cNvPicPr>
            <a:picLocks noChangeAspect="1"/>
          </p:cNvPicPr>
          <p:nvPr/>
        </p:nvPicPr>
        <p:blipFill>
          <a:blip r:embed="rId2"/>
          <a:stretch>
            <a:fillRect/>
          </a:stretch>
        </p:blipFill>
        <p:spPr>
          <a:xfrm>
            <a:off x="375353" y="3473035"/>
            <a:ext cx="6168541" cy="1820170"/>
          </a:xfrm>
          <a:prstGeom prst="rect">
            <a:avLst/>
          </a:prstGeom>
          <a:ln>
            <a:solidFill>
              <a:schemeClr val="tx1">
                <a:lumMod val="50000"/>
                <a:lumOff val="50000"/>
              </a:schemeClr>
            </a:solidFill>
          </a:ln>
          <a:effectLst>
            <a:outerShdw blurRad="50800" dist="38100" dir="5400000" algn="t" rotWithShape="0">
              <a:prstClr val="black">
                <a:alpha val="40000"/>
              </a:prstClr>
            </a:outerShdw>
          </a:effectLst>
        </p:spPr>
      </p:pic>
      <p:pic>
        <p:nvPicPr>
          <p:cNvPr id="8" name="그림 7">
            <a:extLst>
              <a:ext uri="{FF2B5EF4-FFF2-40B4-BE49-F238E27FC236}">
                <a16:creationId xmlns:a16="http://schemas.microsoft.com/office/drawing/2014/main" id="{E16C5187-DA2F-55FD-832D-DEF99D5FDE13}"/>
              </a:ext>
            </a:extLst>
          </p:cNvPr>
          <p:cNvPicPr>
            <a:picLocks noChangeAspect="1"/>
          </p:cNvPicPr>
          <p:nvPr/>
        </p:nvPicPr>
        <p:blipFill>
          <a:blip r:embed="rId3"/>
          <a:stretch>
            <a:fillRect/>
          </a:stretch>
        </p:blipFill>
        <p:spPr>
          <a:xfrm>
            <a:off x="316093" y="1880828"/>
            <a:ext cx="6168541" cy="1367443"/>
          </a:xfrm>
          <a:prstGeom prst="rect">
            <a:avLst/>
          </a:prstGeom>
          <a:ln>
            <a:solidFill>
              <a:schemeClr val="tx1">
                <a:lumMod val="50000"/>
                <a:lumOff val="50000"/>
              </a:schemeClr>
            </a:solidFill>
          </a:ln>
        </p:spPr>
      </p:pic>
      <p:sp>
        <p:nvSpPr>
          <p:cNvPr id="3" name="직사각형 2">
            <a:extLst>
              <a:ext uri="{FF2B5EF4-FFF2-40B4-BE49-F238E27FC236}">
                <a16:creationId xmlns:a16="http://schemas.microsoft.com/office/drawing/2014/main" id="{74BE02EB-2A23-4DBC-F8EA-AD18828ADCF1}"/>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0" bIns="45720" numCol="1" rtlCol="0" anchor="t" anchorCtr="0" compatLnSpc="1">
            <a:prstTxWarp prst="textNoShape">
              <a:avLst/>
            </a:prstTxWarp>
          </a:bodyPr>
          <a:lstStyle/>
          <a:p>
            <a:pPr marL="228600" indent="-228600">
              <a:buFont typeface="+mj-lt"/>
              <a:buAutoNum type="arabicPeriod"/>
            </a:pPr>
            <a:r>
              <a:rPr lang="en-US" altLang="ko-KR" sz="1100" b="1">
                <a:solidFill>
                  <a:schemeClr val="tx2"/>
                </a:solidFill>
              </a:rPr>
              <a:t>Click the Account Name Field</a:t>
            </a:r>
            <a:br>
              <a:rPr lang="en-US" altLang="ko-KR" sz="1100"/>
            </a:br>
            <a:r>
              <a:rPr lang="en-US" altLang="ko-KR" sz="1100"/>
              <a:t>- Opens the Account search window.</a:t>
            </a:r>
            <a:br>
              <a:rPr lang="en-US" altLang="ko-KR" sz="1100"/>
            </a:br>
            <a:r>
              <a:rPr lang="en-US" altLang="ko-KR" sz="1100"/>
              <a:t>- Allows entry of Account information per row.</a:t>
            </a:r>
            <a:br>
              <a:rPr lang="en-US" altLang="ko-KR" sz="1100"/>
            </a:br>
            <a:endParaRPr lang="en-US" altLang="ko-KR" sz="1100"/>
          </a:p>
          <a:p>
            <a:pPr marL="228600" indent="-228600">
              <a:buFont typeface="+mj-lt"/>
              <a:buAutoNum type="arabicPeriod"/>
            </a:pPr>
            <a:r>
              <a:rPr lang="en-US" altLang="ko-KR" sz="1100" b="1">
                <a:solidFill>
                  <a:schemeClr val="tx2"/>
                </a:solidFill>
              </a:rPr>
              <a:t>Click “Save”</a:t>
            </a:r>
            <a:br>
              <a:rPr lang="en-US" altLang="ko-KR" sz="1100">
                <a:solidFill>
                  <a:schemeClr val="tx2"/>
                </a:solidFill>
              </a:rPr>
            </a:br>
            <a:r>
              <a:rPr lang="en-US" altLang="ko-KR" sz="1100">
                <a:solidFill>
                  <a:schemeClr val="tx2"/>
                </a:solidFill>
              </a:rPr>
              <a:t>- </a:t>
            </a:r>
            <a:r>
              <a:rPr lang="en-US" altLang="ko-KR" sz="1100"/>
              <a:t>Saves the changes made in the list.</a:t>
            </a:r>
            <a:br>
              <a:rPr lang="en-US" altLang="ko-KR" sz="1100"/>
            </a:br>
            <a:r>
              <a:rPr lang="en-US" altLang="ko-KR" sz="1100"/>
              <a:t>- By selecting rows using checkboxes, you can assign the same client to all selected rows at once</a:t>
            </a:r>
          </a:p>
        </p:txBody>
      </p:sp>
      <p:sp>
        <p:nvSpPr>
          <p:cNvPr id="2" name="제목 1">
            <a:extLst>
              <a:ext uri="{FF2B5EF4-FFF2-40B4-BE49-F238E27FC236}">
                <a16:creationId xmlns:a16="http://schemas.microsoft.com/office/drawing/2014/main" id="{C0771C38-5AF9-D1EA-4B26-69818A6DA688}"/>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a:t>Step 02. Contact Management</a:t>
            </a:r>
          </a:p>
        </p:txBody>
      </p:sp>
      <p:graphicFrame>
        <p:nvGraphicFramePr>
          <p:cNvPr id="17" name="표 16">
            <a:extLst>
              <a:ext uri="{FF2B5EF4-FFF2-40B4-BE49-F238E27FC236}">
                <a16:creationId xmlns:a16="http://schemas.microsoft.com/office/drawing/2014/main" id="{31A59F56-D837-A533-01FD-C04AC17D9F18}"/>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02.03. Contact Creation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02.03.02 Create multiple contact</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a:solidFill>
                            <a:schemeClr val="bg1"/>
                          </a:solidFill>
                        </a:rPr>
                        <a:t>Menu</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Contact</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a:t>Mapping Accounts</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a:t>CRM App &gt; Contact &gt; Contact List &gt; Contact Without Account Pop-up</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2AE6DDAD-B797-7AFE-74B5-E8B699796040}"/>
              </a:ext>
            </a:extLst>
          </p:cNvPr>
          <p:cNvSpPr/>
          <p:nvPr/>
        </p:nvSpPr>
        <p:spPr bwMode="auto">
          <a:xfrm>
            <a:off x="242888"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9" name="타원 8">
            <a:extLst>
              <a:ext uri="{FF2B5EF4-FFF2-40B4-BE49-F238E27FC236}">
                <a16:creationId xmlns:a16="http://schemas.microsoft.com/office/drawing/2014/main" id="{E59887D3-5120-87A9-504D-6F1B76BE8F95}"/>
              </a:ext>
            </a:extLst>
          </p:cNvPr>
          <p:cNvSpPr/>
          <p:nvPr/>
        </p:nvSpPr>
        <p:spPr bwMode="auto">
          <a:xfrm>
            <a:off x="1964716" y="4290486"/>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1</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0" name="화살표: 오각형 66">
            <a:extLst>
              <a:ext uri="{FF2B5EF4-FFF2-40B4-BE49-F238E27FC236}">
                <a16:creationId xmlns:a16="http://schemas.microsoft.com/office/drawing/2014/main" id="{E74D1082-704F-9835-B41C-469B87E3E692}"/>
              </a:ext>
            </a:extLst>
          </p:cNvPr>
          <p:cNvSpPr/>
          <p:nvPr/>
        </p:nvSpPr>
        <p:spPr bwMode="gray">
          <a:xfrm>
            <a:off x="5457055" y="2528900"/>
            <a:ext cx="964499" cy="144016"/>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4" name="화살표: 오각형 66">
            <a:extLst>
              <a:ext uri="{FF2B5EF4-FFF2-40B4-BE49-F238E27FC236}">
                <a16:creationId xmlns:a16="http://schemas.microsoft.com/office/drawing/2014/main" id="{89428D41-A2FF-E8CF-7541-92A920484274}"/>
              </a:ext>
            </a:extLst>
          </p:cNvPr>
          <p:cNvSpPr/>
          <p:nvPr/>
        </p:nvSpPr>
        <p:spPr bwMode="gray">
          <a:xfrm>
            <a:off x="1928664" y="4542486"/>
            <a:ext cx="468052" cy="50671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8" name="타원 17">
            <a:extLst>
              <a:ext uri="{FF2B5EF4-FFF2-40B4-BE49-F238E27FC236}">
                <a16:creationId xmlns:a16="http://schemas.microsoft.com/office/drawing/2014/main" id="{5D38B326-7D93-6FBE-2B73-BEE9C5B67B00}"/>
              </a:ext>
            </a:extLst>
          </p:cNvPr>
          <p:cNvSpPr/>
          <p:nvPr/>
        </p:nvSpPr>
        <p:spPr bwMode="auto">
          <a:xfrm>
            <a:off x="3552657" y="481798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2</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9" name="화살표: 오각형 66">
            <a:extLst>
              <a:ext uri="{FF2B5EF4-FFF2-40B4-BE49-F238E27FC236}">
                <a16:creationId xmlns:a16="http://schemas.microsoft.com/office/drawing/2014/main" id="{8FBA58E4-187D-64A0-408B-EE535BAE1C12}"/>
              </a:ext>
            </a:extLst>
          </p:cNvPr>
          <p:cNvSpPr/>
          <p:nvPr/>
        </p:nvSpPr>
        <p:spPr bwMode="gray">
          <a:xfrm>
            <a:off x="3552657" y="5070382"/>
            <a:ext cx="288000" cy="144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cxnSp>
        <p:nvCxnSpPr>
          <p:cNvPr id="20" name="직선 화살표 연결선 3">
            <a:extLst>
              <a:ext uri="{FF2B5EF4-FFF2-40B4-BE49-F238E27FC236}">
                <a16:creationId xmlns:a16="http://schemas.microsoft.com/office/drawing/2014/main" id="{6AD25693-018F-3A83-4201-8D9329BF3D2E}"/>
              </a:ext>
            </a:extLst>
          </p:cNvPr>
          <p:cNvCxnSpPr>
            <a:cxnSpLocks/>
            <a:stCxn id="10" idx="2"/>
            <a:endCxn id="6" idx="0"/>
          </p:cNvCxnSpPr>
          <p:nvPr/>
        </p:nvCxnSpPr>
        <p:spPr bwMode="auto">
          <a:xfrm rot="5400000">
            <a:off x="4299406" y="1833135"/>
            <a:ext cx="800119" cy="2479681"/>
          </a:xfrm>
          <a:prstGeom prst="bentConnector3">
            <a:avLst>
              <a:gd name="adj1" fmla="val 50000"/>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0518872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8E17D-4C78-4577-2497-7B02A4D67F14}"/>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62535D0F-898B-67DD-A62D-7E8B6C16EFB9}"/>
              </a:ext>
            </a:extLst>
          </p:cNvPr>
          <p:cNvSpPr>
            <a:spLocks noGrp="1"/>
          </p:cNvSpPr>
          <p:nvPr>
            <p:ph type="title"/>
          </p:nvPr>
        </p:nvSpPr>
        <p:spPr>
          <a:xfrm>
            <a:off x="242888" y="404118"/>
            <a:ext cx="1909625" cy="307777"/>
          </a:xfrm>
        </p:spPr>
        <p:txBody>
          <a:bodyPr>
            <a:scene3d>
              <a:camera prst="orthographicFront"/>
              <a:lightRig rig="threePt" dir="t"/>
            </a:scene3d>
            <a:sp3d>
              <a:bevelT w="0" h="0"/>
            </a:sp3d>
          </a:bodyPr>
          <a:lstStyle/>
          <a:p>
            <a:r>
              <a:rPr lang="en-US" altLang="ko-KR" spc="-70" dirty="0" err="1"/>
              <a:t>Contents_Mobile</a:t>
            </a:r>
            <a:endParaRPr lang="en-US" altLang="ko-KR" spc="-70" dirty="0"/>
          </a:p>
        </p:txBody>
      </p:sp>
      <p:grpSp>
        <p:nvGrpSpPr>
          <p:cNvPr id="13" name="그룹 12">
            <a:extLst>
              <a:ext uri="{FF2B5EF4-FFF2-40B4-BE49-F238E27FC236}">
                <a16:creationId xmlns:a16="http://schemas.microsoft.com/office/drawing/2014/main" id="{407A6EE7-ACB7-8476-20E6-3B6542B7757C}"/>
              </a:ext>
            </a:extLst>
          </p:cNvPr>
          <p:cNvGrpSpPr/>
          <p:nvPr/>
        </p:nvGrpSpPr>
        <p:grpSpPr>
          <a:xfrm>
            <a:off x="242888" y="1085329"/>
            <a:ext cx="6120000" cy="873541"/>
            <a:chOff x="242888" y="1360202"/>
            <a:chExt cx="6120000" cy="873541"/>
          </a:xfrm>
        </p:grpSpPr>
        <p:sp>
          <p:nvSpPr>
            <p:cNvPr id="7" name="화살표: 오각형 6">
              <a:extLst>
                <a:ext uri="{FF2B5EF4-FFF2-40B4-BE49-F238E27FC236}">
                  <a16:creationId xmlns:a16="http://schemas.microsoft.com/office/drawing/2014/main" id="{66CB2556-9AB4-5A39-C693-228F1F4A3289}"/>
                </a:ext>
              </a:extLst>
            </p:cNvPr>
            <p:cNvSpPr/>
            <p:nvPr/>
          </p:nvSpPr>
          <p:spPr bwMode="auto">
            <a:xfrm>
              <a:off x="242889" y="1360202"/>
              <a:ext cx="1721780" cy="447961"/>
            </a:xfrm>
            <a:prstGeom prst="homePlate">
              <a:avLst/>
            </a:prstGeom>
            <a:solidFill>
              <a:srgbClr val="002060"/>
            </a:solidFill>
            <a:ln>
              <a:solidFill>
                <a:schemeClr val="tx1">
                  <a:lumMod val="50000"/>
                  <a:lumOff val="50000"/>
                </a:schemeClr>
              </a:solidFill>
            </a:ln>
            <a:effectLst/>
          </p:spPr>
          <p:txBody>
            <a:bodyPr vert="horz" wrap="none" lIns="91440" tIns="45720" rIns="91440" bIns="45720" numCol="1" rtlCol="0" anchor="ctr" anchorCtr="0" compatLnSpc="1">
              <a:prstTxWarp prst="textNoShape">
                <a:avLst/>
              </a:prstTxWarp>
            </a:bodyPr>
            <a:lstStyle/>
            <a:p>
              <a:pPr algn="ctr" eaLnBrk="1" hangingPunct="1"/>
              <a:r>
                <a:rPr lang="en-US" altLang="ko-KR" sz="1400" b="1" dirty="0">
                  <a:ln>
                    <a:solidFill>
                      <a:schemeClr val="accent1">
                        <a:alpha val="0"/>
                      </a:schemeClr>
                    </a:solidFill>
                  </a:ln>
                  <a:solidFill>
                    <a:schemeClr val="bg1"/>
                  </a:solidFill>
                  <a:latin typeface="+mn-ea"/>
                  <a:ea typeface="+mn-ea"/>
                </a:rPr>
                <a:t>Step 1</a:t>
              </a:r>
              <a:endParaRPr lang="ko-KR" altLang="en-US" sz="1400" b="1" dirty="0">
                <a:ln>
                  <a:solidFill>
                    <a:schemeClr val="accent1">
                      <a:alpha val="0"/>
                    </a:schemeClr>
                  </a:solidFill>
                </a:ln>
                <a:solidFill>
                  <a:schemeClr val="bg1"/>
                </a:solidFill>
                <a:latin typeface="+mn-ea"/>
                <a:ea typeface="+mn-ea"/>
              </a:endParaRPr>
            </a:p>
          </p:txBody>
        </p:sp>
        <p:cxnSp>
          <p:nvCxnSpPr>
            <p:cNvPr id="10" name="직선 연결선 9">
              <a:extLst>
                <a:ext uri="{FF2B5EF4-FFF2-40B4-BE49-F238E27FC236}">
                  <a16:creationId xmlns:a16="http://schemas.microsoft.com/office/drawing/2014/main" id="{D69A724B-EBF1-8C12-5345-BF23DF546D6F}"/>
                </a:ext>
              </a:extLst>
            </p:cNvPr>
            <p:cNvCxnSpPr/>
            <p:nvPr/>
          </p:nvCxnSpPr>
          <p:spPr bwMode="auto">
            <a:xfrm>
              <a:off x="242888" y="1808163"/>
              <a:ext cx="6120000" cy="0"/>
            </a:xfrm>
            <a:prstGeom prst="line">
              <a:avLst/>
            </a:prstGeom>
            <a:solidFill>
              <a:srgbClr val="D8D8DA"/>
            </a:solidFill>
            <a:ln w="19050"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사각형: 둥근 모서리 10">
              <a:extLst>
                <a:ext uri="{FF2B5EF4-FFF2-40B4-BE49-F238E27FC236}">
                  <a16:creationId xmlns:a16="http://schemas.microsoft.com/office/drawing/2014/main" id="{4EF113E9-EE50-90FB-59FA-AF47E2A9111D}"/>
                </a:ext>
              </a:extLst>
            </p:cNvPr>
            <p:cNvSpPr/>
            <p:nvPr/>
          </p:nvSpPr>
          <p:spPr bwMode="auto">
            <a:xfrm>
              <a:off x="1949173" y="1371721"/>
              <a:ext cx="3003827" cy="424923"/>
            </a:xfrm>
            <a:prstGeom prst="roundRect">
              <a:avLst>
                <a:gd name="adj" fmla="val 9452"/>
              </a:avLst>
            </a:prstGeom>
            <a:solidFill>
              <a:schemeClr val="bg1"/>
            </a:solidFill>
            <a:ln>
              <a:noFill/>
            </a:ln>
            <a:effectLst/>
          </p:spPr>
          <p:txBody>
            <a:bodyPr vert="horz" wrap="none" lIns="91440" tIns="45720" rIns="91440" bIns="45720" numCol="1" rtlCol="0" anchor="ctr" anchorCtr="0" compatLnSpc="1">
              <a:prstTxWarp prst="textNoShape">
                <a:avLst/>
              </a:prstTxWarp>
            </a:bodyPr>
            <a:lstStyle/>
            <a:p>
              <a:pPr eaLnBrk="1" hangingPunct="1"/>
              <a:r>
                <a:rPr lang="en-US" altLang="ko-KR" sz="1800" b="1" dirty="0">
                  <a:ln>
                    <a:solidFill>
                      <a:schemeClr val="accent1">
                        <a:alpha val="0"/>
                      </a:schemeClr>
                    </a:solidFill>
                  </a:ln>
                  <a:solidFill>
                    <a:srgbClr val="002060"/>
                  </a:solidFill>
                  <a:latin typeface="+mn-ea"/>
                  <a:ea typeface="+mn-ea"/>
                </a:rPr>
                <a:t>Account Management</a:t>
              </a:r>
              <a:endParaRPr lang="ko-KR" altLang="en-US" sz="1800" b="1" dirty="0">
                <a:ln>
                  <a:solidFill>
                    <a:schemeClr val="accent1">
                      <a:alpha val="0"/>
                    </a:schemeClr>
                  </a:solidFill>
                </a:ln>
                <a:solidFill>
                  <a:srgbClr val="002060"/>
                </a:solidFill>
                <a:latin typeface="+mn-ea"/>
                <a:ea typeface="+mn-ea"/>
              </a:endParaRPr>
            </a:p>
          </p:txBody>
        </p:sp>
        <p:sp>
          <p:nvSpPr>
            <p:cNvPr id="12" name="사각형: 둥근 모서리 11">
              <a:extLst>
                <a:ext uri="{FF2B5EF4-FFF2-40B4-BE49-F238E27FC236}">
                  <a16:creationId xmlns:a16="http://schemas.microsoft.com/office/drawing/2014/main" id="{F30A14B1-E294-EE15-0362-B4E6DFEB63DC}"/>
                </a:ext>
              </a:extLst>
            </p:cNvPr>
            <p:cNvSpPr/>
            <p:nvPr/>
          </p:nvSpPr>
          <p:spPr bwMode="auto">
            <a:xfrm>
              <a:off x="1765598" y="1808820"/>
              <a:ext cx="3003827" cy="424923"/>
            </a:xfrm>
            <a:prstGeom prst="roundRect">
              <a:avLst>
                <a:gd name="adj" fmla="val 9452"/>
              </a:avLst>
            </a:prstGeom>
            <a:noFill/>
            <a:ln>
              <a:noFill/>
            </a:ln>
            <a:effectLst/>
          </p:spPr>
          <p:txBody>
            <a:bodyPr vert="horz" wrap="none" lIns="91440" tIns="45720" rIns="91440" bIns="45720" numCol="1" rtlCol="0" anchor="t" anchorCtr="0" compatLnSpc="1">
              <a:prstTxWarp prst="textNoShape">
                <a:avLst/>
              </a:prstTxWarp>
            </a:bodyPr>
            <a:lstStyle/>
            <a:p>
              <a:pPr marL="342900" indent="-342900" eaLnBrk="1" hangingPunct="1">
                <a:lnSpc>
                  <a:spcPct val="130000"/>
                </a:lnSpc>
                <a:spcAft>
                  <a:spcPts val="800"/>
                </a:spcAft>
                <a:buAutoNum type="arabicPeriod"/>
              </a:pPr>
              <a:r>
                <a:rPr lang="en-US" altLang="ko-KR" sz="1600" b="1" dirty="0">
                  <a:ln>
                    <a:solidFill>
                      <a:schemeClr val="accent1">
                        <a:alpha val="0"/>
                      </a:schemeClr>
                    </a:solidFill>
                  </a:ln>
                  <a:solidFill>
                    <a:srgbClr val="002060"/>
                  </a:solidFill>
                  <a:latin typeface="+mn-ea"/>
                  <a:ea typeface="+mn-ea"/>
                </a:rPr>
                <a:t>Account View</a:t>
              </a:r>
              <a:br>
                <a:rPr lang="en-US" altLang="ko-KR" sz="1600" b="1" dirty="0">
                  <a:ln>
                    <a:solidFill>
                      <a:schemeClr val="accent1">
                        <a:alpha val="0"/>
                      </a:schemeClr>
                    </a:solidFill>
                  </a:ln>
                  <a:solidFill>
                    <a:srgbClr val="002060"/>
                  </a:solidFill>
                  <a:latin typeface="+mn-ea"/>
                  <a:ea typeface="+mn-ea"/>
                </a:rPr>
              </a:br>
              <a:r>
                <a:rPr lang="en-US" altLang="ko-KR" sz="1400" b="1" dirty="0">
                  <a:ln>
                    <a:solidFill>
                      <a:schemeClr val="accent1">
                        <a:alpha val="0"/>
                      </a:schemeClr>
                    </a:solidFill>
                  </a:ln>
                  <a:solidFill>
                    <a:srgbClr val="002060"/>
                  </a:solidFill>
                  <a:latin typeface="+mn-ea"/>
                  <a:ea typeface="+mn-ea"/>
                </a:rPr>
                <a:t>1. View list of accounts</a:t>
              </a:r>
              <a:br>
                <a:rPr lang="en-US" altLang="ko-KR" sz="1400" b="1" dirty="0">
                  <a:ln>
                    <a:solidFill>
                      <a:schemeClr val="accent1">
                        <a:alpha val="0"/>
                      </a:schemeClr>
                    </a:solidFill>
                  </a:ln>
                  <a:solidFill>
                    <a:srgbClr val="002060"/>
                  </a:solidFill>
                  <a:latin typeface="+mn-ea"/>
                  <a:ea typeface="+mn-ea"/>
                </a:rPr>
              </a:br>
              <a:r>
                <a:rPr lang="en-US" altLang="ko-KR" sz="1400" b="1" dirty="0">
                  <a:ln>
                    <a:solidFill>
                      <a:schemeClr val="accent1">
                        <a:alpha val="0"/>
                      </a:schemeClr>
                    </a:solidFill>
                  </a:ln>
                  <a:solidFill>
                    <a:srgbClr val="002060"/>
                  </a:solidFill>
                  <a:latin typeface="+mn-ea"/>
                  <a:ea typeface="+mn-ea"/>
                </a:rPr>
                <a:t>2. View detailed account information</a:t>
              </a:r>
            </a:p>
            <a:p>
              <a:pPr marL="342900" indent="-342900" eaLnBrk="1" hangingPunct="1">
                <a:lnSpc>
                  <a:spcPct val="130000"/>
                </a:lnSpc>
                <a:spcAft>
                  <a:spcPts val="800"/>
                </a:spcAft>
                <a:buAutoNum type="arabicPeriod"/>
              </a:pPr>
              <a:r>
                <a:rPr lang="en-US" altLang="ko-KR" sz="1600" b="1" dirty="0">
                  <a:ln>
                    <a:solidFill>
                      <a:schemeClr val="accent1">
                        <a:alpha val="0"/>
                      </a:schemeClr>
                    </a:solidFill>
                  </a:ln>
                  <a:solidFill>
                    <a:srgbClr val="002060"/>
                  </a:solidFill>
                  <a:latin typeface="+mn-ea"/>
                  <a:ea typeface="+mn-ea"/>
                </a:rPr>
                <a:t>Account Update</a:t>
              </a:r>
              <a:br>
                <a:rPr lang="en-US" altLang="ko-KR" sz="1600" b="1" dirty="0">
                  <a:ln>
                    <a:solidFill>
                      <a:schemeClr val="accent1">
                        <a:alpha val="0"/>
                      </a:schemeClr>
                    </a:solidFill>
                  </a:ln>
                  <a:solidFill>
                    <a:srgbClr val="002060"/>
                  </a:solidFill>
                  <a:latin typeface="+mn-ea"/>
                  <a:ea typeface="+mn-ea"/>
                </a:rPr>
              </a:br>
              <a:r>
                <a:rPr lang="en-US" altLang="ko-KR" sz="1400" b="1" dirty="0">
                  <a:ln>
                    <a:solidFill>
                      <a:schemeClr val="accent1">
                        <a:alpha val="0"/>
                      </a:schemeClr>
                    </a:solidFill>
                  </a:ln>
                  <a:solidFill>
                    <a:srgbClr val="002060"/>
                  </a:solidFill>
                  <a:latin typeface="+mn-ea"/>
                  <a:ea typeface="+mn-ea"/>
                </a:rPr>
                <a:t>1. Update account information</a:t>
              </a:r>
              <a:br>
                <a:rPr lang="en-US" altLang="ko-KR" sz="1400" b="1" dirty="0">
                  <a:ln>
                    <a:solidFill>
                      <a:schemeClr val="accent1">
                        <a:alpha val="0"/>
                      </a:schemeClr>
                    </a:solidFill>
                  </a:ln>
                  <a:solidFill>
                    <a:srgbClr val="002060"/>
                  </a:solidFill>
                  <a:latin typeface="+mn-ea"/>
                  <a:ea typeface="+mn-ea"/>
                </a:rPr>
              </a:br>
              <a:r>
                <a:rPr lang="en-US" altLang="ko-KR" sz="1400" b="1" dirty="0">
                  <a:ln>
                    <a:solidFill>
                      <a:schemeClr val="accent1">
                        <a:alpha val="0"/>
                      </a:schemeClr>
                    </a:solidFill>
                  </a:ln>
                  <a:solidFill>
                    <a:srgbClr val="002060"/>
                  </a:solidFill>
                  <a:latin typeface="+mn-ea"/>
                  <a:ea typeface="+mn-ea"/>
                </a:rPr>
                <a:t>2. Create Account Card</a:t>
              </a:r>
              <a:br>
                <a:rPr lang="en-US" altLang="ko-KR" sz="1400" b="1" dirty="0">
                  <a:ln>
                    <a:solidFill>
                      <a:schemeClr val="accent1">
                        <a:alpha val="0"/>
                      </a:schemeClr>
                    </a:solidFill>
                  </a:ln>
                  <a:solidFill>
                    <a:srgbClr val="002060"/>
                  </a:solidFill>
                  <a:latin typeface="+mn-ea"/>
                  <a:ea typeface="+mn-ea"/>
                </a:rPr>
              </a:br>
              <a:r>
                <a:rPr lang="en-US" altLang="ko-KR" sz="1400" b="1" dirty="0">
                  <a:ln>
                    <a:solidFill>
                      <a:schemeClr val="accent1">
                        <a:alpha val="0"/>
                      </a:schemeClr>
                    </a:solidFill>
                  </a:ln>
                  <a:solidFill>
                    <a:srgbClr val="002060"/>
                  </a:solidFill>
                  <a:latin typeface="+mn-ea"/>
                  <a:ea typeface="+mn-ea"/>
                </a:rPr>
                <a:t>3</a:t>
              </a:r>
              <a:r>
                <a:rPr lang="en-US" altLang="ko-KR" sz="1400" b="1" dirty="0">
                  <a:ln>
                    <a:solidFill>
                      <a:schemeClr val="accent1">
                        <a:alpha val="0"/>
                      </a:schemeClr>
                    </a:solidFill>
                  </a:ln>
                  <a:solidFill>
                    <a:srgbClr val="002060"/>
                  </a:solidFill>
                  <a:latin typeface="+mn-ea"/>
                </a:rPr>
                <a:t>. Manage account organization chart</a:t>
              </a:r>
              <a:endParaRPr lang="en-US" altLang="ko-KR" sz="1400" b="1" dirty="0">
                <a:ln>
                  <a:solidFill>
                    <a:schemeClr val="accent1">
                      <a:alpha val="0"/>
                    </a:schemeClr>
                  </a:solidFill>
                </a:ln>
                <a:solidFill>
                  <a:srgbClr val="002060"/>
                </a:solidFill>
                <a:latin typeface="+mn-ea"/>
                <a:ea typeface="+mn-ea"/>
              </a:endParaRPr>
            </a:p>
            <a:p>
              <a:pPr marL="342900" indent="-342900" eaLnBrk="1" hangingPunct="1">
                <a:lnSpc>
                  <a:spcPct val="130000"/>
                </a:lnSpc>
                <a:spcAft>
                  <a:spcPts val="800"/>
                </a:spcAft>
                <a:buAutoNum type="arabicPeriod"/>
              </a:pPr>
              <a:r>
                <a:rPr lang="en-US" altLang="ko-KR" sz="1600" b="1" dirty="0">
                  <a:ln>
                    <a:solidFill>
                      <a:schemeClr val="accent1">
                        <a:alpha val="0"/>
                      </a:schemeClr>
                    </a:solidFill>
                  </a:ln>
                  <a:solidFill>
                    <a:srgbClr val="002060"/>
                  </a:solidFill>
                  <a:latin typeface="+mn-ea"/>
                  <a:ea typeface="+mn-ea"/>
                </a:rPr>
                <a:t>Account Creation</a:t>
              </a:r>
              <a:br>
                <a:rPr lang="en-US" altLang="ko-KR" sz="1600" b="1" dirty="0">
                  <a:ln>
                    <a:solidFill>
                      <a:schemeClr val="accent1">
                        <a:alpha val="0"/>
                      </a:schemeClr>
                    </a:solidFill>
                  </a:ln>
                  <a:solidFill>
                    <a:srgbClr val="002060"/>
                  </a:solidFill>
                  <a:latin typeface="+mn-ea"/>
                  <a:ea typeface="+mn-ea"/>
                </a:rPr>
              </a:br>
              <a:r>
                <a:rPr lang="en-US" altLang="ko-KR" sz="1400" b="1" dirty="0">
                  <a:ln>
                    <a:solidFill>
                      <a:schemeClr val="accent1">
                        <a:alpha val="0"/>
                      </a:schemeClr>
                    </a:solidFill>
                  </a:ln>
                  <a:solidFill>
                    <a:srgbClr val="002060"/>
                  </a:solidFill>
                  <a:latin typeface="+mn-ea"/>
                  <a:ea typeface="+mn-ea"/>
                </a:rPr>
                <a:t>1. Create an account not linked to BP</a:t>
              </a:r>
              <a:br>
                <a:rPr lang="en-US" altLang="ko-KR" sz="1400" b="1" dirty="0">
                  <a:ln>
                    <a:solidFill>
                      <a:schemeClr val="accent1">
                        <a:alpha val="0"/>
                      </a:schemeClr>
                    </a:solidFill>
                  </a:ln>
                  <a:solidFill>
                    <a:srgbClr val="002060"/>
                  </a:solidFill>
                  <a:latin typeface="+mn-ea"/>
                  <a:ea typeface="+mn-ea"/>
                </a:rPr>
              </a:br>
              <a:r>
                <a:rPr lang="en-US" altLang="ko-KR" sz="1400" b="1" dirty="0">
                  <a:ln>
                    <a:solidFill>
                      <a:schemeClr val="accent1">
                        <a:alpha val="0"/>
                      </a:schemeClr>
                    </a:solidFill>
                  </a:ln>
                  <a:solidFill>
                    <a:srgbClr val="002060"/>
                  </a:solidFill>
                  <a:latin typeface="+mn-ea"/>
                  <a:ea typeface="+mn-ea"/>
                </a:rPr>
                <a:t>2. Convert to a BP-linked account</a:t>
              </a:r>
              <a:endParaRPr lang="en-US" altLang="ko-KR" sz="1600" b="1" dirty="0">
                <a:ln>
                  <a:solidFill>
                    <a:schemeClr val="accent1">
                      <a:alpha val="0"/>
                    </a:schemeClr>
                  </a:solidFill>
                </a:ln>
                <a:solidFill>
                  <a:srgbClr val="002060"/>
                </a:solidFill>
                <a:latin typeface="+mn-ea"/>
                <a:ea typeface="+mn-ea"/>
              </a:endParaRPr>
            </a:p>
          </p:txBody>
        </p:sp>
      </p:grpSp>
      <p:sp>
        <p:nvSpPr>
          <p:cNvPr id="3" name="실행 단추: 앞으로 또는 다음으로 이동 2">
            <a:hlinkClick r:id="rId3" action="ppaction://hlinksldjump" highlightClick="1"/>
            <a:extLst>
              <a:ext uri="{FF2B5EF4-FFF2-40B4-BE49-F238E27FC236}">
                <a16:creationId xmlns:a16="http://schemas.microsoft.com/office/drawing/2014/main" id="{65E22EDD-110C-5FEB-28F9-B1B8D8DBD989}"/>
              </a:ext>
            </a:extLst>
          </p:cNvPr>
          <p:cNvSpPr/>
          <p:nvPr/>
        </p:nvSpPr>
        <p:spPr bwMode="auto">
          <a:xfrm>
            <a:off x="1639025" y="1656408"/>
            <a:ext cx="180000" cy="180000"/>
          </a:xfrm>
          <a:prstGeom prst="actionButtonForwardNext">
            <a:avLst/>
          </a:prstGeom>
          <a:solidFill>
            <a:schemeClr val="bg1">
              <a:lumMod val="95000"/>
            </a:schemeClr>
          </a:solidFill>
          <a:ln w="3175" cap="flat" cmpd="sng" algn="ctr">
            <a:solidFill>
              <a:schemeClr val="tx1">
                <a:lumMod val="50000"/>
                <a:lumOff val="50000"/>
              </a:schemeClr>
            </a:solidFill>
            <a:prstDash val="solid"/>
            <a:round/>
            <a:headEnd type="oval" w="med" len="med"/>
            <a:tailEnd type="oval"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4" name="실행 단추: 앞으로 또는 다음으로 이동 3">
            <a:hlinkClick r:id="rId4" action="ppaction://hlinksldjump" highlightClick="1"/>
            <a:extLst>
              <a:ext uri="{FF2B5EF4-FFF2-40B4-BE49-F238E27FC236}">
                <a16:creationId xmlns:a16="http://schemas.microsoft.com/office/drawing/2014/main" id="{09C60E03-7142-D116-EA69-54DEDF8A027A}"/>
              </a:ext>
            </a:extLst>
          </p:cNvPr>
          <p:cNvSpPr/>
          <p:nvPr/>
        </p:nvSpPr>
        <p:spPr bwMode="auto">
          <a:xfrm>
            <a:off x="1639025" y="2637673"/>
            <a:ext cx="180000" cy="180000"/>
          </a:xfrm>
          <a:prstGeom prst="actionButtonForwardNext">
            <a:avLst/>
          </a:prstGeom>
          <a:solidFill>
            <a:schemeClr val="bg1">
              <a:lumMod val="95000"/>
            </a:schemeClr>
          </a:solidFill>
          <a:ln w="3175" cap="flat" cmpd="sng" algn="ctr">
            <a:solidFill>
              <a:schemeClr val="tx1">
                <a:lumMod val="50000"/>
                <a:lumOff val="50000"/>
              </a:schemeClr>
            </a:solidFill>
            <a:prstDash val="solid"/>
            <a:round/>
            <a:headEnd type="oval" w="med" len="med"/>
            <a:tailEnd type="oval"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5" name="실행 단추: 앞으로 또는 다음으로 이동 4">
            <a:hlinkClick r:id="rId5" action="ppaction://hlinksldjump" highlightClick="1"/>
            <a:extLst>
              <a:ext uri="{FF2B5EF4-FFF2-40B4-BE49-F238E27FC236}">
                <a16:creationId xmlns:a16="http://schemas.microsoft.com/office/drawing/2014/main" id="{30517D8B-2603-E12D-C675-D1FBC749C283}"/>
              </a:ext>
            </a:extLst>
          </p:cNvPr>
          <p:cNvSpPr/>
          <p:nvPr/>
        </p:nvSpPr>
        <p:spPr bwMode="auto">
          <a:xfrm>
            <a:off x="1639025" y="3897072"/>
            <a:ext cx="180000" cy="180000"/>
          </a:xfrm>
          <a:prstGeom prst="actionButtonForwardNext">
            <a:avLst/>
          </a:prstGeom>
          <a:solidFill>
            <a:schemeClr val="bg1">
              <a:lumMod val="95000"/>
            </a:schemeClr>
          </a:solidFill>
          <a:ln w="3175" cap="flat" cmpd="sng" algn="ctr">
            <a:solidFill>
              <a:schemeClr val="tx1">
                <a:lumMod val="50000"/>
                <a:lumOff val="50000"/>
              </a:schemeClr>
            </a:solidFill>
            <a:prstDash val="solid"/>
            <a:round/>
            <a:headEnd type="oval" w="med" len="med"/>
            <a:tailEnd type="oval"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10798374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C97EC-3D93-D3D9-84CD-DF7E22B0D416}"/>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5F103A70-A0D8-55C8-C4EF-EB8A0154CE4C}"/>
              </a:ext>
            </a:extLst>
          </p:cNvPr>
          <p:cNvSpPr>
            <a:spLocks noGrp="1"/>
          </p:cNvSpPr>
          <p:nvPr>
            <p:ph type="title"/>
          </p:nvPr>
        </p:nvSpPr>
        <p:spPr>
          <a:xfrm>
            <a:off x="242888" y="404118"/>
            <a:ext cx="1909625" cy="307777"/>
          </a:xfrm>
        </p:spPr>
        <p:txBody>
          <a:bodyPr>
            <a:scene3d>
              <a:camera prst="orthographicFront"/>
              <a:lightRig rig="threePt" dir="t"/>
            </a:scene3d>
            <a:sp3d>
              <a:bevelT w="0" h="0"/>
            </a:sp3d>
          </a:bodyPr>
          <a:lstStyle/>
          <a:p>
            <a:r>
              <a:rPr lang="en-US" altLang="ko-KR" dirty="0" err="1"/>
              <a:t>Contents_Mobile</a:t>
            </a:r>
            <a:endParaRPr lang="en-US" altLang="ko-KR" spc="-70" dirty="0"/>
          </a:p>
        </p:txBody>
      </p:sp>
      <p:grpSp>
        <p:nvGrpSpPr>
          <p:cNvPr id="13" name="그룹 12">
            <a:extLst>
              <a:ext uri="{FF2B5EF4-FFF2-40B4-BE49-F238E27FC236}">
                <a16:creationId xmlns:a16="http://schemas.microsoft.com/office/drawing/2014/main" id="{CA29CB9B-14F5-76C1-8B81-D2973641D36A}"/>
              </a:ext>
            </a:extLst>
          </p:cNvPr>
          <p:cNvGrpSpPr/>
          <p:nvPr/>
        </p:nvGrpSpPr>
        <p:grpSpPr>
          <a:xfrm>
            <a:off x="242888" y="1085329"/>
            <a:ext cx="6120000" cy="873541"/>
            <a:chOff x="242888" y="1360202"/>
            <a:chExt cx="6120000" cy="873541"/>
          </a:xfrm>
        </p:grpSpPr>
        <p:sp>
          <p:nvSpPr>
            <p:cNvPr id="7" name="화살표: 오각형 6">
              <a:extLst>
                <a:ext uri="{FF2B5EF4-FFF2-40B4-BE49-F238E27FC236}">
                  <a16:creationId xmlns:a16="http://schemas.microsoft.com/office/drawing/2014/main" id="{5B4E59C0-AEEE-4822-8C81-FE888DEEFA0C}"/>
                </a:ext>
              </a:extLst>
            </p:cNvPr>
            <p:cNvSpPr/>
            <p:nvPr/>
          </p:nvSpPr>
          <p:spPr bwMode="auto">
            <a:xfrm>
              <a:off x="242889" y="1360202"/>
              <a:ext cx="1721780" cy="447961"/>
            </a:xfrm>
            <a:prstGeom prst="homePlate">
              <a:avLst/>
            </a:prstGeom>
            <a:solidFill>
              <a:srgbClr val="002060"/>
            </a:solidFill>
            <a:ln>
              <a:solidFill>
                <a:schemeClr val="tx1">
                  <a:lumMod val="50000"/>
                  <a:lumOff val="50000"/>
                </a:schemeClr>
              </a:solidFill>
            </a:ln>
            <a:effectLst/>
          </p:spPr>
          <p:txBody>
            <a:bodyPr vert="horz" wrap="none" lIns="91440" tIns="45720" rIns="91440" bIns="45720" numCol="1" rtlCol="0" anchor="ctr" anchorCtr="0" compatLnSpc="1">
              <a:prstTxWarp prst="textNoShape">
                <a:avLst/>
              </a:prstTxWarp>
            </a:bodyPr>
            <a:lstStyle/>
            <a:p>
              <a:pPr algn="ctr" eaLnBrk="1" hangingPunct="1"/>
              <a:r>
                <a:rPr lang="en-US" altLang="ko-KR" sz="1400" b="1" dirty="0">
                  <a:ln>
                    <a:solidFill>
                      <a:schemeClr val="accent1">
                        <a:alpha val="0"/>
                      </a:schemeClr>
                    </a:solidFill>
                  </a:ln>
                  <a:solidFill>
                    <a:schemeClr val="bg1"/>
                  </a:solidFill>
                  <a:latin typeface="+mn-ea"/>
                  <a:ea typeface="+mn-ea"/>
                </a:rPr>
                <a:t>Step 2</a:t>
              </a:r>
              <a:endParaRPr lang="ko-KR" altLang="en-US" sz="1400" b="1" dirty="0">
                <a:ln>
                  <a:solidFill>
                    <a:schemeClr val="accent1">
                      <a:alpha val="0"/>
                    </a:schemeClr>
                  </a:solidFill>
                </a:ln>
                <a:solidFill>
                  <a:schemeClr val="bg1"/>
                </a:solidFill>
                <a:latin typeface="+mn-ea"/>
                <a:ea typeface="+mn-ea"/>
              </a:endParaRPr>
            </a:p>
          </p:txBody>
        </p:sp>
        <p:cxnSp>
          <p:nvCxnSpPr>
            <p:cNvPr id="10" name="직선 연결선 9">
              <a:extLst>
                <a:ext uri="{FF2B5EF4-FFF2-40B4-BE49-F238E27FC236}">
                  <a16:creationId xmlns:a16="http://schemas.microsoft.com/office/drawing/2014/main" id="{36443979-FEE8-D132-14E4-CDBF116776F5}"/>
                </a:ext>
              </a:extLst>
            </p:cNvPr>
            <p:cNvCxnSpPr/>
            <p:nvPr/>
          </p:nvCxnSpPr>
          <p:spPr bwMode="auto">
            <a:xfrm>
              <a:off x="242888" y="1808163"/>
              <a:ext cx="6120000" cy="0"/>
            </a:xfrm>
            <a:prstGeom prst="line">
              <a:avLst/>
            </a:prstGeom>
            <a:solidFill>
              <a:srgbClr val="D8D8DA"/>
            </a:solidFill>
            <a:ln w="19050"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사각형: 둥근 모서리 10">
              <a:extLst>
                <a:ext uri="{FF2B5EF4-FFF2-40B4-BE49-F238E27FC236}">
                  <a16:creationId xmlns:a16="http://schemas.microsoft.com/office/drawing/2014/main" id="{BE407418-3236-8A58-5CB9-EE9E951287C9}"/>
                </a:ext>
              </a:extLst>
            </p:cNvPr>
            <p:cNvSpPr/>
            <p:nvPr/>
          </p:nvSpPr>
          <p:spPr bwMode="auto">
            <a:xfrm>
              <a:off x="1949173" y="1371721"/>
              <a:ext cx="3003827" cy="424923"/>
            </a:xfrm>
            <a:prstGeom prst="roundRect">
              <a:avLst>
                <a:gd name="adj" fmla="val 9452"/>
              </a:avLst>
            </a:prstGeom>
            <a:solidFill>
              <a:schemeClr val="bg1"/>
            </a:solidFill>
            <a:ln>
              <a:noFill/>
            </a:ln>
            <a:effectLst/>
          </p:spPr>
          <p:txBody>
            <a:bodyPr vert="horz" wrap="none" lIns="91440" tIns="45720" rIns="91440" bIns="45720" numCol="1" rtlCol="0" anchor="ctr" anchorCtr="0" compatLnSpc="1">
              <a:prstTxWarp prst="textNoShape">
                <a:avLst/>
              </a:prstTxWarp>
            </a:bodyPr>
            <a:lstStyle/>
            <a:p>
              <a:pPr eaLnBrk="1" hangingPunct="1"/>
              <a:r>
                <a:rPr lang="en-US" altLang="ko-KR" sz="1800" b="1" dirty="0">
                  <a:ln>
                    <a:solidFill>
                      <a:schemeClr val="accent1">
                        <a:alpha val="0"/>
                      </a:schemeClr>
                    </a:solidFill>
                  </a:ln>
                  <a:solidFill>
                    <a:srgbClr val="002060"/>
                  </a:solidFill>
                  <a:latin typeface="+mn-ea"/>
                  <a:ea typeface="+mn-ea"/>
                </a:rPr>
                <a:t>Contact Management</a:t>
              </a:r>
              <a:endParaRPr lang="ko-KR" altLang="en-US" sz="1800" b="1" dirty="0">
                <a:ln>
                  <a:solidFill>
                    <a:schemeClr val="accent1">
                      <a:alpha val="0"/>
                    </a:schemeClr>
                  </a:solidFill>
                </a:ln>
                <a:solidFill>
                  <a:srgbClr val="002060"/>
                </a:solidFill>
                <a:latin typeface="+mn-ea"/>
                <a:ea typeface="+mn-ea"/>
              </a:endParaRPr>
            </a:p>
          </p:txBody>
        </p:sp>
        <p:sp>
          <p:nvSpPr>
            <p:cNvPr id="12" name="사각형: 둥근 모서리 11">
              <a:extLst>
                <a:ext uri="{FF2B5EF4-FFF2-40B4-BE49-F238E27FC236}">
                  <a16:creationId xmlns:a16="http://schemas.microsoft.com/office/drawing/2014/main" id="{27723B5B-9A27-7E8E-D583-CA69BEA9EFC1}"/>
                </a:ext>
              </a:extLst>
            </p:cNvPr>
            <p:cNvSpPr/>
            <p:nvPr/>
          </p:nvSpPr>
          <p:spPr bwMode="auto">
            <a:xfrm>
              <a:off x="1765598" y="1808820"/>
              <a:ext cx="3003827" cy="424923"/>
            </a:xfrm>
            <a:prstGeom prst="roundRect">
              <a:avLst>
                <a:gd name="adj" fmla="val 9452"/>
              </a:avLst>
            </a:prstGeom>
            <a:noFill/>
            <a:ln>
              <a:noFill/>
            </a:ln>
            <a:effectLst/>
          </p:spPr>
          <p:txBody>
            <a:bodyPr vert="horz" wrap="none" lIns="91440" tIns="45720" rIns="91440" bIns="45720" numCol="1" rtlCol="0" anchor="t" anchorCtr="0" compatLnSpc="1">
              <a:prstTxWarp prst="textNoShape">
                <a:avLst/>
              </a:prstTxWarp>
            </a:bodyPr>
            <a:lstStyle/>
            <a:p>
              <a:pPr marL="342900" indent="-342900" eaLnBrk="1" hangingPunct="1">
                <a:lnSpc>
                  <a:spcPct val="130000"/>
                </a:lnSpc>
                <a:spcAft>
                  <a:spcPts val="800"/>
                </a:spcAft>
                <a:buAutoNum type="arabicPeriod"/>
              </a:pPr>
              <a:r>
                <a:rPr lang="en-US" altLang="ko-KR" sz="1600" b="1" dirty="0">
                  <a:ln>
                    <a:solidFill>
                      <a:schemeClr val="accent1">
                        <a:alpha val="0"/>
                      </a:schemeClr>
                    </a:solidFill>
                  </a:ln>
                  <a:solidFill>
                    <a:srgbClr val="002060"/>
                  </a:solidFill>
                  <a:latin typeface="+mn-ea"/>
                </a:rPr>
                <a:t>Contact View</a:t>
              </a:r>
              <a:br>
                <a:rPr lang="en-US" altLang="ko-KR" sz="1600" b="1" dirty="0">
                  <a:ln>
                    <a:solidFill>
                      <a:schemeClr val="accent1">
                        <a:alpha val="0"/>
                      </a:schemeClr>
                    </a:solidFill>
                  </a:ln>
                  <a:solidFill>
                    <a:srgbClr val="002060"/>
                  </a:solidFill>
                  <a:latin typeface="+mn-ea"/>
                </a:rPr>
              </a:br>
              <a:r>
                <a:rPr lang="en-US" altLang="ko-KR" sz="1400" b="1" dirty="0">
                  <a:ln>
                    <a:solidFill>
                      <a:schemeClr val="accent1">
                        <a:alpha val="0"/>
                      </a:schemeClr>
                    </a:solidFill>
                  </a:ln>
                  <a:solidFill>
                    <a:srgbClr val="002060"/>
                  </a:solidFill>
                  <a:latin typeface="+mn-ea"/>
                </a:rPr>
                <a:t>1. View contact list</a:t>
              </a:r>
              <a:br>
                <a:rPr lang="en-US" altLang="ko-KR" sz="1400" b="1" dirty="0">
                  <a:ln>
                    <a:solidFill>
                      <a:schemeClr val="accent1">
                        <a:alpha val="0"/>
                      </a:schemeClr>
                    </a:solidFill>
                  </a:ln>
                  <a:solidFill>
                    <a:srgbClr val="002060"/>
                  </a:solidFill>
                  <a:latin typeface="+mn-ea"/>
                </a:rPr>
              </a:br>
              <a:r>
                <a:rPr lang="en-US" altLang="ko-KR" sz="1400" b="1" dirty="0">
                  <a:ln>
                    <a:solidFill>
                      <a:schemeClr val="accent1">
                        <a:alpha val="0"/>
                      </a:schemeClr>
                    </a:solidFill>
                  </a:ln>
                  <a:solidFill>
                    <a:srgbClr val="002060"/>
                  </a:solidFill>
                  <a:latin typeface="+mn-ea"/>
                </a:rPr>
                <a:t>2. View detailed contact information</a:t>
              </a:r>
            </a:p>
            <a:p>
              <a:pPr marL="342900" indent="-342900" eaLnBrk="1" hangingPunct="1">
                <a:lnSpc>
                  <a:spcPct val="130000"/>
                </a:lnSpc>
                <a:spcAft>
                  <a:spcPts val="800"/>
                </a:spcAft>
                <a:buAutoNum type="arabicPeriod"/>
              </a:pPr>
              <a:r>
                <a:rPr lang="en-US" altLang="ko-KR" sz="1600" b="1" dirty="0">
                  <a:ln>
                    <a:solidFill>
                      <a:schemeClr val="accent1">
                        <a:alpha val="0"/>
                      </a:schemeClr>
                    </a:solidFill>
                  </a:ln>
                  <a:solidFill>
                    <a:srgbClr val="002060"/>
                  </a:solidFill>
                  <a:latin typeface="+mn-ea"/>
                </a:rPr>
                <a:t>Contact Update</a:t>
              </a:r>
              <a:br>
                <a:rPr lang="en-US" altLang="ko-KR" sz="1600" b="1" dirty="0">
                  <a:ln>
                    <a:solidFill>
                      <a:schemeClr val="accent1">
                        <a:alpha val="0"/>
                      </a:schemeClr>
                    </a:solidFill>
                  </a:ln>
                  <a:solidFill>
                    <a:srgbClr val="002060"/>
                  </a:solidFill>
                  <a:latin typeface="+mn-ea"/>
                </a:rPr>
              </a:br>
              <a:r>
                <a:rPr lang="en-US" altLang="ko-KR" sz="1400" b="1" dirty="0">
                  <a:ln>
                    <a:solidFill>
                      <a:schemeClr val="accent1">
                        <a:alpha val="0"/>
                      </a:schemeClr>
                    </a:solidFill>
                  </a:ln>
                  <a:solidFill>
                    <a:srgbClr val="002060"/>
                  </a:solidFill>
                  <a:latin typeface="+mn-ea"/>
                </a:rPr>
                <a:t>1. Update contact information</a:t>
              </a:r>
            </a:p>
            <a:p>
              <a:pPr marL="342900" indent="-342900" eaLnBrk="1" hangingPunct="1">
                <a:lnSpc>
                  <a:spcPct val="130000"/>
                </a:lnSpc>
                <a:spcAft>
                  <a:spcPts val="800"/>
                </a:spcAft>
                <a:buAutoNum type="arabicPeriod"/>
              </a:pPr>
              <a:r>
                <a:rPr lang="en-US" altLang="ko-KR" sz="1600" b="1" dirty="0">
                  <a:ln>
                    <a:solidFill>
                      <a:schemeClr val="accent1">
                        <a:alpha val="0"/>
                      </a:schemeClr>
                    </a:solidFill>
                  </a:ln>
                  <a:solidFill>
                    <a:srgbClr val="002060"/>
                  </a:solidFill>
                  <a:latin typeface="+mn-ea"/>
                </a:rPr>
                <a:t>Contact Creation</a:t>
              </a:r>
              <a:br>
                <a:rPr lang="en-US" altLang="ko-KR" sz="1600" b="1" dirty="0">
                  <a:ln>
                    <a:solidFill>
                      <a:schemeClr val="accent1">
                        <a:alpha val="0"/>
                      </a:schemeClr>
                    </a:solidFill>
                  </a:ln>
                  <a:solidFill>
                    <a:srgbClr val="002060"/>
                  </a:solidFill>
                  <a:latin typeface="+mn-ea"/>
                </a:rPr>
              </a:br>
              <a:r>
                <a:rPr lang="en-US" altLang="ko-KR" sz="1400" b="1" dirty="0">
                  <a:ln>
                    <a:solidFill>
                      <a:schemeClr val="accent1">
                        <a:alpha val="0"/>
                      </a:schemeClr>
                    </a:solidFill>
                  </a:ln>
                  <a:solidFill>
                    <a:srgbClr val="002060"/>
                  </a:solidFill>
                  <a:latin typeface="+mn-ea"/>
                </a:rPr>
                <a:t>1. Create a single contact</a:t>
              </a:r>
              <a:br>
                <a:rPr lang="en-US" altLang="ko-KR" sz="1400" b="1" dirty="0">
                  <a:ln>
                    <a:solidFill>
                      <a:schemeClr val="accent1">
                        <a:alpha val="0"/>
                      </a:schemeClr>
                    </a:solidFill>
                  </a:ln>
                  <a:solidFill>
                    <a:srgbClr val="002060"/>
                  </a:solidFill>
                  <a:latin typeface="+mn-ea"/>
                </a:rPr>
              </a:br>
              <a:r>
                <a:rPr lang="en-US" altLang="ko-KR" sz="1400" b="1" dirty="0">
                  <a:ln>
                    <a:solidFill>
                      <a:schemeClr val="accent1">
                        <a:alpha val="0"/>
                      </a:schemeClr>
                    </a:solidFill>
                  </a:ln>
                  <a:solidFill>
                    <a:srgbClr val="002060"/>
                  </a:solidFill>
                  <a:latin typeface="+mn-ea"/>
                </a:rPr>
                <a:t>2. Create multiple contacts</a:t>
              </a:r>
              <a:endParaRPr lang="en-US" altLang="ko-KR" sz="1600" b="1" dirty="0">
                <a:ln>
                  <a:solidFill>
                    <a:schemeClr val="accent1">
                      <a:alpha val="0"/>
                    </a:schemeClr>
                  </a:solidFill>
                </a:ln>
                <a:solidFill>
                  <a:srgbClr val="002060"/>
                </a:solidFill>
                <a:latin typeface="+mn-ea"/>
              </a:endParaRPr>
            </a:p>
          </p:txBody>
        </p:sp>
      </p:grpSp>
      <p:sp>
        <p:nvSpPr>
          <p:cNvPr id="3" name="실행 단추: 앞으로 또는 다음으로 이동 2">
            <a:hlinkClick r:id="rId3" action="ppaction://hlinksldjump" highlightClick="1"/>
            <a:extLst>
              <a:ext uri="{FF2B5EF4-FFF2-40B4-BE49-F238E27FC236}">
                <a16:creationId xmlns:a16="http://schemas.microsoft.com/office/drawing/2014/main" id="{F46F3ECB-85FF-0E0C-BFD8-D97C677F02E5}"/>
              </a:ext>
            </a:extLst>
          </p:cNvPr>
          <p:cNvSpPr/>
          <p:nvPr/>
        </p:nvSpPr>
        <p:spPr bwMode="auto">
          <a:xfrm>
            <a:off x="1639025" y="1656408"/>
            <a:ext cx="180000" cy="180000"/>
          </a:xfrm>
          <a:prstGeom prst="actionButtonForwardNext">
            <a:avLst/>
          </a:prstGeom>
          <a:solidFill>
            <a:schemeClr val="bg1">
              <a:lumMod val="95000"/>
            </a:schemeClr>
          </a:solidFill>
          <a:ln w="3175" cap="flat" cmpd="sng" algn="ctr">
            <a:solidFill>
              <a:schemeClr val="tx1">
                <a:lumMod val="50000"/>
                <a:lumOff val="50000"/>
              </a:schemeClr>
            </a:solidFill>
            <a:prstDash val="solid"/>
            <a:round/>
            <a:headEnd type="oval" w="med" len="med"/>
            <a:tailEnd type="oval"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4" name="실행 단추: 앞으로 또는 다음으로 이동 3">
            <a:hlinkClick r:id="rId4" action="ppaction://hlinksldjump" highlightClick="1"/>
            <a:extLst>
              <a:ext uri="{FF2B5EF4-FFF2-40B4-BE49-F238E27FC236}">
                <a16:creationId xmlns:a16="http://schemas.microsoft.com/office/drawing/2014/main" id="{356CD502-BD26-0701-DEAF-E53187DF6177}"/>
              </a:ext>
            </a:extLst>
          </p:cNvPr>
          <p:cNvSpPr/>
          <p:nvPr/>
        </p:nvSpPr>
        <p:spPr bwMode="auto">
          <a:xfrm>
            <a:off x="1639025" y="2637673"/>
            <a:ext cx="180000" cy="180000"/>
          </a:xfrm>
          <a:prstGeom prst="actionButtonForwardNext">
            <a:avLst/>
          </a:prstGeom>
          <a:solidFill>
            <a:schemeClr val="bg1">
              <a:lumMod val="95000"/>
            </a:schemeClr>
          </a:solidFill>
          <a:ln w="3175" cap="flat" cmpd="sng" algn="ctr">
            <a:solidFill>
              <a:schemeClr val="tx1">
                <a:lumMod val="50000"/>
                <a:lumOff val="50000"/>
              </a:schemeClr>
            </a:solidFill>
            <a:prstDash val="solid"/>
            <a:round/>
            <a:headEnd type="oval" w="med" len="med"/>
            <a:tailEnd type="oval"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5" name="실행 단추: 앞으로 또는 다음으로 이동 4">
            <a:hlinkClick r:id="rId5" action="ppaction://hlinksldjump" highlightClick="1"/>
            <a:extLst>
              <a:ext uri="{FF2B5EF4-FFF2-40B4-BE49-F238E27FC236}">
                <a16:creationId xmlns:a16="http://schemas.microsoft.com/office/drawing/2014/main" id="{A981E410-FABA-6C00-4792-F367D49253E7}"/>
              </a:ext>
            </a:extLst>
          </p:cNvPr>
          <p:cNvSpPr/>
          <p:nvPr/>
        </p:nvSpPr>
        <p:spPr bwMode="auto">
          <a:xfrm>
            <a:off x="1639025" y="3339000"/>
            <a:ext cx="180000" cy="180000"/>
          </a:xfrm>
          <a:prstGeom prst="actionButtonForwardNext">
            <a:avLst/>
          </a:prstGeom>
          <a:solidFill>
            <a:schemeClr val="bg1">
              <a:lumMod val="95000"/>
            </a:schemeClr>
          </a:solidFill>
          <a:ln w="3175" cap="flat" cmpd="sng" algn="ctr">
            <a:solidFill>
              <a:schemeClr val="tx1">
                <a:lumMod val="50000"/>
                <a:lumOff val="50000"/>
              </a:schemeClr>
            </a:solidFill>
            <a:prstDash val="solid"/>
            <a:round/>
            <a:headEnd type="oval" w="med" len="med"/>
            <a:tailEnd type="oval"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1611637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8B9312-101F-7496-758B-F8628C0BFAA5}"/>
            </a:ext>
          </a:extLst>
        </p:cNvPr>
        <p:cNvGrpSpPr/>
        <p:nvPr/>
      </p:nvGrpSpPr>
      <p:grpSpPr>
        <a:xfrm>
          <a:off x="0" y="0"/>
          <a:ext cx="0" cy="0"/>
          <a:chOff x="0" y="0"/>
          <a:chExt cx="0" cy="0"/>
        </a:xfrm>
      </p:grpSpPr>
      <p:pic>
        <p:nvPicPr>
          <p:cNvPr id="11" name="그림 10" descr="텍스트, 스크린샷, 폰트, 번호이(가) 표시된 사진&#10;&#10;AI 생성 콘텐츠는 정확하지 않을 수 있습니다.">
            <a:extLst>
              <a:ext uri="{FF2B5EF4-FFF2-40B4-BE49-F238E27FC236}">
                <a16:creationId xmlns:a16="http://schemas.microsoft.com/office/drawing/2014/main" id="{5A377A98-567A-3564-5ACB-D1C69E7069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96777" y="1910181"/>
            <a:ext cx="1996209" cy="4320000"/>
          </a:xfrm>
          <a:prstGeom prst="rect">
            <a:avLst/>
          </a:prstGeom>
          <a:ln>
            <a:solidFill>
              <a:schemeClr val="tx1">
                <a:lumMod val="50000"/>
                <a:lumOff val="50000"/>
              </a:schemeClr>
            </a:solidFill>
          </a:ln>
        </p:spPr>
      </p:pic>
      <p:pic>
        <p:nvPicPr>
          <p:cNvPr id="6" name="그림 5" descr="텍스트, 스크린샷, 폰트, 번호이(가) 표시된 사진&#10;&#10;AI 생성 콘텐츠는 정확하지 않을 수 있습니다.">
            <a:extLst>
              <a:ext uri="{FF2B5EF4-FFF2-40B4-BE49-F238E27FC236}">
                <a16:creationId xmlns:a16="http://schemas.microsoft.com/office/drawing/2014/main" id="{8E0BF673-ADAD-1455-B00E-DC992F5883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9339" y="1917044"/>
            <a:ext cx="1996209" cy="4320000"/>
          </a:xfrm>
          <a:prstGeom prst="rect">
            <a:avLst/>
          </a:prstGeom>
          <a:ln>
            <a:solidFill>
              <a:schemeClr val="tx1">
                <a:lumMod val="50000"/>
                <a:lumOff val="50000"/>
              </a:schemeClr>
            </a:solidFill>
          </a:ln>
        </p:spPr>
      </p:pic>
      <p:sp>
        <p:nvSpPr>
          <p:cNvPr id="18" name="직사각형 17">
            <a:extLst>
              <a:ext uri="{FF2B5EF4-FFF2-40B4-BE49-F238E27FC236}">
                <a16:creationId xmlns:a16="http://schemas.microsoft.com/office/drawing/2014/main" id="{A6254AB5-4189-728A-CDE1-FC4D4446CAE6}"/>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180975" indent="-180975" eaLnBrk="1" hangingPunct="1">
              <a:lnSpc>
                <a:spcPct val="120000"/>
              </a:lnSpc>
              <a:buFont typeface="+mj-lt"/>
              <a:buAutoNum type="arabicPeriod"/>
            </a:pPr>
            <a:r>
              <a:rPr lang="en-US" altLang="ko-KR" sz="1100" b="1" dirty="0">
                <a:solidFill>
                  <a:schemeClr val="tx2">
                    <a:lumMod val="75000"/>
                  </a:schemeClr>
                </a:solidFill>
                <a:cs typeface="Arial" panose="020B0604020202020204" pitchFamily="34" charset="0"/>
              </a:rPr>
              <a:t>Click “Account List”</a:t>
            </a:r>
            <a:br>
              <a:rPr lang="en-US" altLang="ko-KR" sz="1100" b="1" dirty="0">
                <a:solidFill>
                  <a:schemeClr val="tx2">
                    <a:lumMod val="75000"/>
                  </a:schemeClr>
                </a:solidFill>
                <a:cs typeface="Arial" panose="020B0604020202020204" pitchFamily="34" charset="0"/>
              </a:rPr>
            </a:br>
            <a:r>
              <a:rPr lang="en-US" altLang="ko-KR" sz="1100" dirty="0">
                <a:solidFill>
                  <a:schemeClr val="tx1">
                    <a:lumMod val="65000"/>
                    <a:lumOff val="35000"/>
                  </a:schemeClr>
                </a:solidFill>
                <a:cs typeface="Arial" panose="020B0604020202020204" pitchFamily="34" charset="0"/>
              </a:rPr>
              <a:t>- When clicked, a list of accounts is displayed based on the selected search criteria.</a:t>
            </a:r>
          </a:p>
          <a:p>
            <a:pPr marL="180975" indent="-180975" eaLnBrk="1" hangingPunct="1">
              <a:lnSpc>
                <a:spcPct val="120000"/>
              </a:lnSpc>
              <a:buFont typeface="+mj-lt"/>
              <a:buAutoNum type="arabicPeriod"/>
            </a:pPr>
            <a:r>
              <a:rPr lang="en-US" altLang="ko-KR" sz="1100" b="1" dirty="0">
                <a:solidFill>
                  <a:schemeClr val="tx2">
                    <a:lumMod val="75000"/>
                  </a:schemeClr>
                </a:solidFill>
                <a:cs typeface="Arial" panose="020B0604020202020204" pitchFamily="34" charset="0"/>
              </a:rPr>
              <a:t>List View Types</a:t>
            </a:r>
            <a:br>
              <a:rPr lang="en-US" altLang="ko-KR" sz="1100" b="1" dirty="0">
                <a:solidFill>
                  <a:schemeClr val="tx2">
                    <a:lumMod val="75000"/>
                  </a:schemeClr>
                </a:solidFill>
                <a:cs typeface="Arial" panose="020B0604020202020204" pitchFamily="34" charset="0"/>
              </a:rPr>
            </a:br>
            <a:r>
              <a:rPr lang="en-US" altLang="ko-KR" sz="1100" dirty="0">
                <a:solidFill>
                  <a:schemeClr val="tx1">
                    <a:lumMod val="65000"/>
                    <a:lumOff val="35000"/>
                  </a:schemeClr>
                </a:solidFill>
                <a:cs typeface="Arial" panose="020B0604020202020204" pitchFamily="34" charset="0"/>
              </a:rPr>
              <a:t>- My Accounts: Accounts created by the user</a:t>
            </a:r>
            <a:br>
              <a:rPr lang="en-US" altLang="ko-KR" sz="1100" dirty="0">
                <a:solidFill>
                  <a:schemeClr val="tx1">
                    <a:lumMod val="65000"/>
                    <a:lumOff val="35000"/>
                  </a:schemeClr>
                </a:solidFill>
                <a:cs typeface="Arial" panose="020B0604020202020204" pitchFamily="34" charset="0"/>
              </a:rPr>
            </a:br>
            <a:r>
              <a:rPr lang="en-US" altLang="ko-KR" sz="1100" dirty="0">
                <a:solidFill>
                  <a:schemeClr val="tx1">
                    <a:lumMod val="65000"/>
                    <a:lumOff val="35000"/>
                  </a:schemeClr>
                </a:solidFill>
                <a:cs typeface="Arial" panose="020B0604020202020204" pitchFamily="34" charset="0"/>
              </a:rPr>
              <a:t>- All Accounts: All registered accounts</a:t>
            </a:r>
            <a:br>
              <a:rPr lang="en-US" altLang="ko-KR" sz="1100" dirty="0">
                <a:solidFill>
                  <a:schemeClr val="tx1">
                    <a:lumMod val="65000"/>
                    <a:lumOff val="35000"/>
                  </a:schemeClr>
                </a:solidFill>
                <a:cs typeface="Arial" panose="020B0604020202020204" pitchFamily="34" charset="0"/>
              </a:rPr>
            </a:br>
            <a:r>
              <a:rPr lang="en-US" altLang="ko-KR" sz="1100" dirty="0">
                <a:solidFill>
                  <a:schemeClr val="tx1">
                    <a:lumMod val="65000"/>
                    <a:lumOff val="35000"/>
                  </a:schemeClr>
                </a:solidFill>
                <a:cs typeface="Arial" panose="020B0604020202020204" pitchFamily="34" charset="0"/>
              </a:rPr>
              <a:t>- Recently Searched Items: Accounts recently searched (Unsortable)</a:t>
            </a:r>
            <a:br>
              <a:rPr lang="en-US" altLang="ko-KR" sz="1100" dirty="0">
                <a:solidFill>
                  <a:schemeClr val="tx1">
                    <a:lumMod val="65000"/>
                    <a:lumOff val="35000"/>
                  </a:schemeClr>
                </a:solidFill>
                <a:cs typeface="Arial" panose="020B0604020202020204" pitchFamily="34" charset="0"/>
              </a:rPr>
            </a:br>
            <a:r>
              <a:rPr lang="en-US" altLang="ko-KR" sz="1100" dirty="0">
                <a:solidFill>
                  <a:schemeClr val="tx1">
                    <a:lumMod val="65000"/>
                    <a:lumOff val="35000"/>
                  </a:schemeClr>
                </a:solidFill>
                <a:cs typeface="Arial" panose="020B0604020202020204" pitchFamily="34" charset="0"/>
              </a:rPr>
              <a:t>- Recently Viewed Accounts: Accounts recently viewed (Sortable)</a:t>
            </a:r>
            <a:br>
              <a:rPr lang="en-US" altLang="ko-KR" sz="1100" dirty="0">
                <a:solidFill>
                  <a:schemeClr val="tx1">
                    <a:lumMod val="65000"/>
                    <a:lumOff val="35000"/>
                  </a:schemeClr>
                </a:solidFill>
                <a:cs typeface="Arial" panose="020B0604020202020204" pitchFamily="34" charset="0"/>
              </a:rPr>
            </a:br>
            <a:r>
              <a:rPr lang="en-US" altLang="ko-KR" sz="1100" dirty="0">
                <a:solidFill>
                  <a:schemeClr val="tx1">
                    <a:lumMod val="65000"/>
                    <a:lumOff val="35000"/>
                  </a:schemeClr>
                </a:solidFill>
                <a:cs typeface="Arial" panose="020B0604020202020204" pitchFamily="34" charset="0"/>
              </a:rPr>
              <a:t>- Account (Customer): Accounts categorized as Customer type</a:t>
            </a:r>
            <a:br>
              <a:rPr lang="en-US" altLang="ko-KR" sz="1100" dirty="0">
                <a:solidFill>
                  <a:schemeClr val="tx1">
                    <a:lumMod val="65000"/>
                    <a:lumOff val="35000"/>
                  </a:schemeClr>
                </a:solidFill>
                <a:cs typeface="Arial" panose="020B0604020202020204" pitchFamily="34" charset="0"/>
              </a:rPr>
            </a:br>
            <a:r>
              <a:rPr lang="en-US" altLang="ko-KR" sz="1100" dirty="0">
                <a:solidFill>
                  <a:schemeClr val="tx1">
                    <a:lumMod val="65000"/>
                    <a:lumOff val="35000"/>
                  </a:schemeClr>
                </a:solidFill>
                <a:cs typeface="Arial" panose="020B0604020202020204" pitchFamily="34" charset="0"/>
              </a:rPr>
              <a:t>- Account (Vendor): Accounts categorized as Vendor type</a:t>
            </a:r>
            <a:br>
              <a:rPr lang="en-US" altLang="ko-KR" sz="1100" dirty="0">
                <a:solidFill>
                  <a:schemeClr val="tx1">
                    <a:lumMod val="65000"/>
                    <a:lumOff val="35000"/>
                  </a:schemeClr>
                </a:solidFill>
                <a:cs typeface="Arial" panose="020B0604020202020204" pitchFamily="34" charset="0"/>
              </a:rPr>
            </a:br>
            <a:r>
              <a:rPr lang="en-US" altLang="ko-KR" sz="1100" dirty="0">
                <a:solidFill>
                  <a:schemeClr val="tx1">
                    <a:lumMod val="65000"/>
                    <a:lumOff val="35000"/>
                  </a:schemeClr>
                </a:solidFill>
                <a:cs typeface="Arial" panose="020B0604020202020204" pitchFamily="34" charset="0"/>
              </a:rPr>
              <a:t>- Account (Department): Accounts managed based on the user's organization</a:t>
            </a:r>
            <a:br>
              <a:rPr lang="en-US" altLang="ko-KR" sz="1100" dirty="0">
                <a:solidFill>
                  <a:schemeClr val="tx1">
                    <a:lumMod val="65000"/>
                    <a:lumOff val="35000"/>
                  </a:schemeClr>
                </a:solidFill>
                <a:cs typeface="Arial" panose="020B0604020202020204" pitchFamily="34" charset="0"/>
              </a:rPr>
            </a:br>
            <a:r>
              <a:rPr lang="en-US" altLang="ko-KR" sz="1100" dirty="0">
                <a:solidFill>
                  <a:schemeClr val="tx1">
                    <a:lumMod val="65000"/>
                    <a:lumOff val="35000"/>
                  </a:schemeClr>
                </a:solidFill>
                <a:cs typeface="Arial" panose="020B0604020202020204" pitchFamily="34" charset="0"/>
              </a:rPr>
              <a:t>- Account (Non BP): Accounts not yet linked to a Business Partner (BP)</a:t>
            </a:r>
            <a:endParaRPr lang="en-US" altLang="ko-KR" sz="1100" u="sng" dirty="0">
              <a:solidFill>
                <a:schemeClr val="tx1">
                  <a:lumMod val="65000"/>
                  <a:lumOff val="35000"/>
                </a:schemeClr>
              </a:solidFill>
              <a:cs typeface="Arial" panose="020B0604020202020204" pitchFamily="34" charset="0"/>
            </a:endParaRPr>
          </a:p>
        </p:txBody>
      </p:sp>
      <p:sp>
        <p:nvSpPr>
          <p:cNvPr id="2" name="제목 1">
            <a:extLst>
              <a:ext uri="{FF2B5EF4-FFF2-40B4-BE49-F238E27FC236}">
                <a16:creationId xmlns:a16="http://schemas.microsoft.com/office/drawing/2014/main" id="{746074FC-D6C8-B540-F34D-02F8C0F10E9F}"/>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01. Account Management</a:t>
            </a:r>
          </a:p>
        </p:txBody>
      </p:sp>
      <p:graphicFrame>
        <p:nvGraphicFramePr>
          <p:cNvPr id="17" name="표 16">
            <a:extLst>
              <a:ext uri="{FF2B5EF4-FFF2-40B4-BE49-F238E27FC236}">
                <a16:creationId xmlns:a16="http://schemas.microsoft.com/office/drawing/2014/main" id="{02A04C0F-8FD7-F80B-AD9E-2F6603C7733D}"/>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01.01. Account View</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01.01.01 View list of accounts</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Account</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CRM App &gt; Account &gt; Account List</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BF4DB27A-1E4C-1D2B-E198-C6B9E6315F42}"/>
              </a:ext>
            </a:extLst>
          </p:cNvPr>
          <p:cNvSpPr/>
          <p:nvPr/>
        </p:nvSpPr>
        <p:spPr bwMode="auto">
          <a:xfrm>
            <a:off x="245535"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7" name="화살표: 오각형 66">
            <a:extLst>
              <a:ext uri="{FF2B5EF4-FFF2-40B4-BE49-F238E27FC236}">
                <a16:creationId xmlns:a16="http://schemas.microsoft.com/office/drawing/2014/main" id="{89429248-3832-8692-7D3B-29C2B7502336}"/>
              </a:ext>
            </a:extLst>
          </p:cNvPr>
          <p:cNvSpPr/>
          <p:nvPr/>
        </p:nvSpPr>
        <p:spPr bwMode="gray">
          <a:xfrm>
            <a:off x="494635" y="3789040"/>
            <a:ext cx="2016000" cy="290323"/>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8" name="타원 7">
            <a:extLst>
              <a:ext uri="{FF2B5EF4-FFF2-40B4-BE49-F238E27FC236}">
                <a16:creationId xmlns:a16="http://schemas.microsoft.com/office/drawing/2014/main" id="{6D4513AD-C61D-3236-DFB7-6B8702D777FA}"/>
              </a:ext>
            </a:extLst>
          </p:cNvPr>
          <p:cNvSpPr/>
          <p:nvPr/>
        </p:nvSpPr>
        <p:spPr bwMode="auto">
          <a:xfrm>
            <a:off x="242635" y="3825044"/>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4" name="화살표: 오각형 66">
            <a:extLst>
              <a:ext uri="{FF2B5EF4-FFF2-40B4-BE49-F238E27FC236}">
                <a16:creationId xmlns:a16="http://schemas.microsoft.com/office/drawing/2014/main" id="{43659FCA-622C-2EFF-DB32-399B94BB89F9}"/>
              </a:ext>
            </a:extLst>
          </p:cNvPr>
          <p:cNvSpPr/>
          <p:nvPr/>
        </p:nvSpPr>
        <p:spPr bwMode="gray">
          <a:xfrm>
            <a:off x="3883457" y="2919961"/>
            <a:ext cx="2016000" cy="2489259"/>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19" name="타원 18">
            <a:extLst>
              <a:ext uri="{FF2B5EF4-FFF2-40B4-BE49-F238E27FC236}">
                <a16:creationId xmlns:a16="http://schemas.microsoft.com/office/drawing/2014/main" id="{644F329A-8EE8-A7CF-E20E-BAE2F19CDF4C}"/>
              </a:ext>
            </a:extLst>
          </p:cNvPr>
          <p:cNvSpPr/>
          <p:nvPr/>
        </p:nvSpPr>
        <p:spPr bwMode="auto">
          <a:xfrm>
            <a:off x="3631457" y="2960948"/>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cxnSp>
        <p:nvCxnSpPr>
          <p:cNvPr id="20" name="직선 화살표 연결선 3">
            <a:extLst>
              <a:ext uri="{FF2B5EF4-FFF2-40B4-BE49-F238E27FC236}">
                <a16:creationId xmlns:a16="http://schemas.microsoft.com/office/drawing/2014/main" id="{2C5304EC-DD35-B0AC-FA75-A8679B5D4B35}"/>
              </a:ext>
            </a:extLst>
          </p:cNvPr>
          <p:cNvCxnSpPr>
            <a:cxnSpLocks/>
            <a:stCxn id="7" idx="3"/>
          </p:cNvCxnSpPr>
          <p:nvPr/>
        </p:nvCxnSpPr>
        <p:spPr bwMode="auto">
          <a:xfrm>
            <a:off x="2510635" y="3934202"/>
            <a:ext cx="1387909" cy="143110"/>
          </a:xfrm>
          <a:prstGeom prst="bentConnector3">
            <a:avLst>
              <a:gd name="adj1" fmla="val 50000"/>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849955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67AB99-C46F-ECA8-49D8-02BEC93F85F3}"/>
            </a:ext>
          </a:extLst>
        </p:cNvPr>
        <p:cNvGrpSpPr/>
        <p:nvPr/>
      </p:nvGrpSpPr>
      <p:grpSpPr>
        <a:xfrm>
          <a:off x="0" y="0"/>
          <a:ext cx="0" cy="0"/>
          <a:chOff x="0" y="0"/>
          <a:chExt cx="0" cy="0"/>
        </a:xfrm>
      </p:grpSpPr>
      <p:pic>
        <p:nvPicPr>
          <p:cNvPr id="8" name="그림 7" descr="텍스트, 스크린샷, 번호, 폰트이(가) 표시된 사진&#10;&#10;AI 생성 콘텐츠는 정확하지 않을 수 있습니다.">
            <a:extLst>
              <a:ext uri="{FF2B5EF4-FFF2-40B4-BE49-F238E27FC236}">
                <a16:creationId xmlns:a16="http://schemas.microsoft.com/office/drawing/2014/main" id="{C8272D67-A67A-ADD2-1091-633B2EBED4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7675" y="1917312"/>
            <a:ext cx="1996209" cy="4320000"/>
          </a:xfrm>
          <a:prstGeom prst="rect">
            <a:avLst/>
          </a:prstGeom>
          <a:ln>
            <a:solidFill>
              <a:schemeClr val="tx1">
                <a:lumMod val="50000"/>
                <a:lumOff val="50000"/>
              </a:schemeClr>
            </a:solidFill>
          </a:ln>
        </p:spPr>
      </p:pic>
      <p:pic>
        <p:nvPicPr>
          <p:cNvPr id="6" name="그림 5" descr="텍스트, 스크린샷, 소프트웨어, 번호이(가) 표시된 사진&#10;&#10;AI 생성 콘텐츠는 정확하지 않을 수 있습니다.">
            <a:extLst>
              <a:ext uri="{FF2B5EF4-FFF2-40B4-BE49-F238E27FC236}">
                <a16:creationId xmlns:a16="http://schemas.microsoft.com/office/drawing/2014/main" id="{4E176598-BFBD-44D1-DCB0-D915851565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823" y="1917312"/>
            <a:ext cx="1996209" cy="4320000"/>
          </a:xfrm>
          <a:prstGeom prst="rect">
            <a:avLst/>
          </a:prstGeom>
          <a:ln>
            <a:solidFill>
              <a:schemeClr val="tx1">
                <a:lumMod val="50000"/>
                <a:lumOff val="50000"/>
              </a:schemeClr>
            </a:solidFill>
          </a:ln>
        </p:spPr>
      </p:pic>
      <p:sp>
        <p:nvSpPr>
          <p:cNvPr id="3" name="직사각형 2">
            <a:extLst>
              <a:ext uri="{FF2B5EF4-FFF2-40B4-BE49-F238E27FC236}">
                <a16:creationId xmlns:a16="http://schemas.microsoft.com/office/drawing/2014/main" id="{920285FF-1F54-73F9-355D-43BBCBC242EE}"/>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0" bIns="45720" numCol="1" rtlCol="0" anchor="t" anchorCtr="0" compatLnSpc="1">
            <a:prstTxWarp prst="textNoShape">
              <a:avLst/>
            </a:prstTxWarp>
          </a:bodyPr>
          <a:lstStyle/>
          <a:p>
            <a:pPr marL="85725" indent="-85725">
              <a:buFont typeface="+mj-lt"/>
              <a:buAutoNum type="arabicPeriod"/>
            </a:pPr>
            <a:r>
              <a:rPr lang="en-US" altLang="ko-KR" sz="1100" b="1" dirty="0">
                <a:solidFill>
                  <a:schemeClr val="tx2"/>
                </a:solidFill>
              </a:rPr>
              <a:t>Top Key Information Area</a:t>
            </a:r>
            <a:br>
              <a:rPr lang="en-US" altLang="ko-KR" sz="1100" dirty="0">
                <a:solidFill>
                  <a:schemeClr val="tx2"/>
                </a:solidFill>
              </a:rPr>
            </a:br>
            <a:r>
              <a:rPr lang="en-US" altLang="ko-KR" sz="1100" dirty="0"/>
              <a:t>Displays key Account information at the top of the screen.</a:t>
            </a:r>
          </a:p>
          <a:p>
            <a:pPr marL="85725" indent="-85725">
              <a:buFont typeface="+mj-lt"/>
              <a:buAutoNum type="arabicPeriod"/>
            </a:pPr>
            <a:r>
              <a:rPr lang="en-US" altLang="ko-KR" sz="1100" b="1" dirty="0">
                <a:solidFill>
                  <a:schemeClr val="tx2"/>
                </a:solidFill>
              </a:rPr>
              <a:t>View Detailed Information by Tab</a:t>
            </a:r>
            <a:br>
              <a:rPr lang="en-US" altLang="ko-KR" sz="1100" dirty="0">
                <a:solidFill>
                  <a:schemeClr val="tx2"/>
                </a:solidFill>
              </a:rPr>
            </a:br>
            <a:r>
              <a:rPr lang="en-US" altLang="ko-KR" sz="1100" dirty="0">
                <a:solidFill>
                  <a:schemeClr val="tx2"/>
                </a:solidFill>
              </a:rPr>
              <a:t>- </a:t>
            </a:r>
            <a:r>
              <a:rPr lang="en-US" altLang="ko-KR" sz="1100" b="1" dirty="0"/>
              <a:t>Detail Tab</a:t>
            </a:r>
            <a:r>
              <a:rPr lang="en-US" altLang="ko-KR" sz="1100" dirty="0"/>
              <a:t>: Shows company basic information, SAP integration details, and Nice D&amp;B data.</a:t>
            </a:r>
            <a:br>
              <a:rPr lang="en-US" altLang="ko-KR" sz="1100" dirty="0"/>
            </a:br>
            <a:r>
              <a:rPr lang="en-US" altLang="ko-KR" sz="1100" dirty="0"/>
              <a:t>- </a:t>
            </a:r>
            <a:r>
              <a:rPr lang="en-US" altLang="ko-KR" sz="1100" b="1" dirty="0"/>
              <a:t>Credit/AR Tab</a:t>
            </a:r>
            <a:r>
              <a:rPr lang="en-US" altLang="ko-KR" sz="1100" dirty="0"/>
              <a:t>: Displays credit and receivables information based on the Account.</a:t>
            </a:r>
            <a:br>
              <a:rPr lang="en-US" altLang="ko-KR" sz="1100" dirty="0"/>
            </a:br>
            <a:r>
              <a:rPr lang="en-US" altLang="ko-KR" sz="1100" dirty="0"/>
              <a:t>- </a:t>
            </a:r>
            <a:r>
              <a:rPr lang="en-US" altLang="ko-KR" sz="1100" b="1" dirty="0"/>
              <a:t>Sales Tab</a:t>
            </a:r>
            <a:r>
              <a:rPr lang="en-US" altLang="ko-KR" sz="1100" dirty="0"/>
              <a:t>: Shows sales data based on the Account.</a:t>
            </a:r>
            <a:br>
              <a:rPr lang="en-US" altLang="ko-KR" sz="1100" dirty="0"/>
            </a:br>
            <a:r>
              <a:rPr lang="en-US" altLang="ko-KR" sz="1100" dirty="0"/>
              <a:t>- </a:t>
            </a:r>
            <a:r>
              <a:rPr lang="en-US" altLang="ko-KR" sz="1100" b="1" dirty="0"/>
              <a:t>Account Card Tab</a:t>
            </a:r>
            <a:r>
              <a:rPr lang="en-US" altLang="ko-KR" sz="1100" dirty="0"/>
              <a:t>: Allows document creation and information entry based on Account details.</a:t>
            </a:r>
            <a:br>
              <a:rPr lang="en-US" altLang="ko-KR" sz="1100" dirty="0"/>
            </a:br>
            <a:r>
              <a:rPr lang="en-US" altLang="ko-KR" sz="1100" dirty="0"/>
              <a:t>- </a:t>
            </a:r>
            <a:r>
              <a:rPr lang="en-US" altLang="ko-KR" sz="1100" b="1" dirty="0"/>
              <a:t>Project Tab</a:t>
            </a:r>
            <a:r>
              <a:rPr lang="en-US" altLang="ko-KR" sz="1100" dirty="0"/>
              <a:t>: Displays information on projects and long-term contracts linked to the account.</a:t>
            </a:r>
            <a:br>
              <a:rPr lang="en-US" altLang="ko-KR" sz="1100" dirty="0"/>
            </a:br>
            <a:r>
              <a:rPr lang="en-US" altLang="ko-KR" sz="1100" dirty="0"/>
              <a:t>- </a:t>
            </a:r>
            <a:r>
              <a:rPr lang="en-US" altLang="ko-KR" sz="1100" b="1" dirty="0"/>
              <a:t>Related Tab</a:t>
            </a:r>
            <a:r>
              <a:rPr lang="en-US" altLang="ko-KR" sz="1100" dirty="0"/>
              <a:t>: Displays linked contacts, meeting notes, and gift information.</a:t>
            </a:r>
            <a:br>
              <a:rPr lang="en-US" altLang="ko-KR" sz="1100" dirty="0"/>
            </a:br>
            <a:r>
              <a:rPr lang="en-US" altLang="ko-KR" sz="1100" dirty="0"/>
              <a:t>- </a:t>
            </a:r>
            <a:r>
              <a:rPr lang="en-US" altLang="ko-KR" sz="1100" b="1" dirty="0"/>
              <a:t>Order/Shipment Tab</a:t>
            </a:r>
            <a:r>
              <a:rPr lang="en-US" altLang="ko-KR" sz="1100" dirty="0"/>
              <a:t>: Shows Order and Shipment data per Account.</a:t>
            </a:r>
            <a:br>
              <a:rPr lang="en-US" altLang="ko-KR" sz="1100" dirty="0"/>
            </a:br>
            <a:r>
              <a:rPr lang="en-US" altLang="ko-KR" sz="1100" dirty="0"/>
              <a:t>- </a:t>
            </a:r>
            <a:r>
              <a:rPr lang="en-US" altLang="ko-KR" sz="1100" b="1" dirty="0"/>
              <a:t>Chatter Tab</a:t>
            </a:r>
            <a:r>
              <a:rPr lang="en-US" altLang="ko-KR" sz="1100" dirty="0"/>
              <a:t>: Bulletin board for Account-related discussions.</a:t>
            </a:r>
            <a:br>
              <a:rPr lang="en-US" altLang="ko-KR" sz="1100" dirty="0"/>
            </a:br>
            <a:r>
              <a:rPr lang="en-US" altLang="ko-KR" sz="1100" dirty="0"/>
              <a:t>- </a:t>
            </a:r>
            <a:r>
              <a:rPr lang="en-US" altLang="ko-KR" sz="1100" b="1" dirty="0"/>
              <a:t>ETC Tab</a:t>
            </a:r>
            <a:r>
              <a:rPr lang="en-US" altLang="ko-KR" sz="1100" dirty="0"/>
              <a:t>: Displays additional information such as handled items and responsible organizations.</a:t>
            </a:r>
          </a:p>
        </p:txBody>
      </p:sp>
      <p:sp>
        <p:nvSpPr>
          <p:cNvPr id="2" name="제목 1">
            <a:extLst>
              <a:ext uri="{FF2B5EF4-FFF2-40B4-BE49-F238E27FC236}">
                <a16:creationId xmlns:a16="http://schemas.microsoft.com/office/drawing/2014/main" id="{E53469AA-924F-C268-65A8-79E6BEC5FBF4}"/>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01. Account Management</a:t>
            </a:r>
          </a:p>
        </p:txBody>
      </p:sp>
      <p:graphicFrame>
        <p:nvGraphicFramePr>
          <p:cNvPr id="17" name="표 16">
            <a:extLst>
              <a:ext uri="{FF2B5EF4-FFF2-40B4-BE49-F238E27FC236}">
                <a16:creationId xmlns:a16="http://schemas.microsoft.com/office/drawing/2014/main" id="{E19AB738-62AF-2128-46B5-08587E342BE4}"/>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01.01. Account View</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01.01.02 View detailed account information</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t>Account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CRM App &gt; Account &gt; Account List &gt; Account Details View</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A651F6CC-38C5-A77B-B98E-8A24F5A3EF57}"/>
              </a:ext>
            </a:extLst>
          </p:cNvPr>
          <p:cNvSpPr/>
          <p:nvPr/>
        </p:nvSpPr>
        <p:spPr bwMode="auto">
          <a:xfrm>
            <a:off x="245535"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1" name="화살표: 오각형 66">
            <a:extLst>
              <a:ext uri="{FF2B5EF4-FFF2-40B4-BE49-F238E27FC236}">
                <a16:creationId xmlns:a16="http://schemas.microsoft.com/office/drawing/2014/main" id="{144A591E-26AB-E8C9-20DD-AAFFDD99BB3C}"/>
              </a:ext>
            </a:extLst>
          </p:cNvPr>
          <p:cNvSpPr/>
          <p:nvPr/>
        </p:nvSpPr>
        <p:spPr bwMode="gray">
          <a:xfrm>
            <a:off x="668524" y="3429000"/>
            <a:ext cx="2016000" cy="864096"/>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22" name="타원 21">
            <a:extLst>
              <a:ext uri="{FF2B5EF4-FFF2-40B4-BE49-F238E27FC236}">
                <a16:creationId xmlns:a16="http://schemas.microsoft.com/office/drawing/2014/main" id="{07663CEA-C675-D7D8-DB0B-EC1D1EE2F840}"/>
              </a:ext>
            </a:extLst>
          </p:cNvPr>
          <p:cNvSpPr/>
          <p:nvPr/>
        </p:nvSpPr>
        <p:spPr bwMode="auto">
          <a:xfrm>
            <a:off x="448147" y="3510602"/>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3" name="화살표: 오각형 66">
            <a:extLst>
              <a:ext uri="{FF2B5EF4-FFF2-40B4-BE49-F238E27FC236}">
                <a16:creationId xmlns:a16="http://schemas.microsoft.com/office/drawing/2014/main" id="{0CDD133B-10D3-C6E2-68F9-8DFE59CA295B}"/>
              </a:ext>
            </a:extLst>
          </p:cNvPr>
          <p:cNvSpPr/>
          <p:nvPr/>
        </p:nvSpPr>
        <p:spPr bwMode="gray">
          <a:xfrm>
            <a:off x="3368824" y="3032957"/>
            <a:ext cx="2016000" cy="2448272"/>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24" name="타원 23">
            <a:extLst>
              <a:ext uri="{FF2B5EF4-FFF2-40B4-BE49-F238E27FC236}">
                <a16:creationId xmlns:a16="http://schemas.microsoft.com/office/drawing/2014/main" id="{3FE13772-311E-7D2A-9BDD-EED0A27CAE6A}"/>
              </a:ext>
            </a:extLst>
          </p:cNvPr>
          <p:cNvSpPr/>
          <p:nvPr/>
        </p:nvSpPr>
        <p:spPr bwMode="auto">
          <a:xfrm>
            <a:off x="3119867" y="3127129"/>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29690412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CF4A2-0DEA-0F22-C74E-BB9CF6F7FAA7}"/>
            </a:ext>
          </a:extLst>
        </p:cNvPr>
        <p:cNvGrpSpPr/>
        <p:nvPr/>
      </p:nvGrpSpPr>
      <p:grpSpPr>
        <a:xfrm>
          <a:off x="0" y="0"/>
          <a:ext cx="0" cy="0"/>
          <a:chOff x="0" y="0"/>
          <a:chExt cx="0" cy="0"/>
        </a:xfrm>
      </p:grpSpPr>
      <p:pic>
        <p:nvPicPr>
          <p:cNvPr id="13" name="그림 12" descr="텍스트, 스크린샷, 번호, 폰트이(가) 표시된 사진&#10;&#10;AI 생성 콘텐츠는 정확하지 않을 수 있습니다.">
            <a:extLst>
              <a:ext uri="{FF2B5EF4-FFF2-40B4-BE49-F238E27FC236}">
                <a16:creationId xmlns:a16="http://schemas.microsoft.com/office/drawing/2014/main" id="{E1FB2B20-B114-604A-27CD-63A3C5D091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87506" y="1899084"/>
            <a:ext cx="1996209" cy="4320000"/>
          </a:xfrm>
          <a:prstGeom prst="rect">
            <a:avLst/>
          </a:prstGeom>
          <a:ln>
            <a:solidFill>
              <a:schemeClr val="tx1">
                <a:lumMod val="50000"/>
                <a:lumOff val="50000"/>
              </a:schemeClr>
            </a:solidFill>
          </a:ln>
        </p:spPr>
      </p:pic>
      <p:pic>
        <p:nvPicPr>
          <p:cNvPr id="8" name="그림 7" descr="텍스트, 스크린샷, 번호, 폰트이(가) 표시된 사진&#10;&#10;AI 생성 콘텐츠는 정확하지 않을 수 있습니다.">
            <a:extLst>
              <a:ext uri="{FF2B5EF4-FFF2-40B4-BE49-F238E27FC236}">
                <a16:creationId xmlns:a16="http://schemas.microsoft.com/office/drawing/2014/main" id="{05354963-B276-46B7-7124-3CE8CDBCCE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05750" y="1899084"/>
            <a:ext cx="1996209" cy="4320000"/>
          </a:xfrm>
          <a:prstGeom prst="rect">
            <a:avLst/>
          </a:prstGeom>
          <a:ln>
            <a:solidFill>
              <a:schemeClr val="tx1">
                <a:lumMod val="50000"/>
                <a:lumOff val="50000"/>
              </a:schemeClr>
            </a:solidFill>
          </a:ln>
        </p:spPr>
      </p:pic>
      <p:pic>
        <p:nvPicPr>
          <p:cNvPr id="6" name="그림 5" descr="텍스트, 스크린샷, 번호, 폰트이(가) 표시된 사진&#10;&#10;AI 생성 콘텐츠는 정확하지 않을 수 있습니다.">
            <a:extLst>
              <a:ext uri="{FF2B5EF4-FFF2-40B4-BE49-F238E27FC236}">
                <a16:creationId xmlns:a16="http://schemas.microsoft.com/office/drawing/2014/main" id="{95F64EF2-B164-0BD7-BD43-FD0B393E96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524" y="1899084"/>
            <a:ext cx="1996209" cy="4320000"/>
          </a:xfrm>
          <a:prstGeom prst="rect">
            <a:avLst/>
          </a:prstGeom>
          <a:ln>
            <a:solidFill>
              <a:schemeClr val="tx1">
                <a:lumMod val="50000"/>
                <a:lumOff val="50000"/>
              </a:schemeClr>
            </a:solidFill>
          </a:ln>
        </p:spPr>
      </p:pic>
      <p:sp>
        <p:nvSpPr>
          <p:cNvPr id="9" name="직사각형 8">
            <a:extLst>
              <a:ext uri="{FF2B5EF4-FFF2-40B4-BE49-F238E27FC236}">
                <a16:creationId xmlns:a16="http://schemas.microsoft.com/office/drawing/2014/main" id="{CC3475AB-0441-9B0F-7097-856DC9FE4DE9}"/>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0" bIns="45720" numCol="1" rtlCol="0" anchor="t" anchorCtr="0" compatLnSpc="1">
            <a:prstTxWarp prst="textNoShape">
              <a:avLst/>
            </a:prstTxWarp>
          </a:bodyPr>
          <a:lstStyle/>
          <a:p>
            <a:pPr marL="180975" indent="-180975" eaLnBrk="1" hangingPunct="1">
              <a:lnSpc>
                <a:spcPct val="120000"/>
              </a:lnSpc>
              <a:buFont typeface="+mj-lt"/>
              <a:buAutoNum type="arabicPeriod"/>
            </a:pPr>
            <a:r>
              <a:rPr lang="en-US" altLang="ko-KR" sz="1100" b="1" dirty="0">
                <a:solidFill>
                  <a:schemeClr val="tx2"/>
                </a:solidFill>
                <a:cs typeface="Arial" panose="020B0604020202020204" pitchFamily="34" charset="0"/>
              </a:rPr>
              <a:t>Account Information Section</a:t>
            </a:r>
            <a:br>
              <a:rPr lang="en-US" altLang="ko-KR" sz="1100" dirty="0">
                <a:solidFill>
                  <a:schemeClr val="tx1"/>
                </a:solidFill>
                <a:cs typeface="Arial" panose="020B0604020202020204" pitchFamily="34" charset="0"/>
              </a:rPr>
            </a:br>
            <a:r>
              <a:rPr lang="en-US" altLang="ko-KR" sz="1100" dirty="0">
                <a:solidFill>
                  <a:schemeClr val="tx1">
                    <a:lumMod val="65000"/>
                    <a:lumOff val="35000"/>
                  </a:schemeClr>
                </a:solidFill>
                <a:cs typeface="Arial" panose="020B0604020202020204" pitchFamily="34" charset="0"/>
              </a:rPr>
              <a:t>- This section contains the most basic and essential information about the account.</a:t>
            </a:r>
            <a:br>
              <a:rPr lang="en-US" altLang="ko-KR" sz="1100" dirty="0">
                <a:solidFill>
                  <a:schemeClr val="tx1">
                    <a:lumMod val="65000"/>
                    <a:lumOff val="35000"/>
                  </a:schemeClr>
                </a:solidFill>
                <a:cs typeface="Arial" panose="020B0604020202020204" pitchFamily="34" charset="0"/>
              </a:rPr>
            </a:br>
            <a:r>
              <a:rPr lang="en-US" altLang="ko-KR" sz="1100" dirty="0">
                <a:solidFill>
                  <a:schemeClr val="tx1">
                    <a:lumMod val="65000"/>
                    <a:lumOff val="35000"/>
                  </a:schemeClr>
                </a:solidFill>
                <a:cs typeface="Arial" panose="020B0604020202020204" pitchFamily="34" charset="0"/>
              </a:rPr>
              <a:t>- Most fields in this section are mandatory.</a:t>
            </a:r>
            <a:br>
              <a:rPr lang="en-US" altLang="ko-KR" sz="1100" dirty="0">
                <a:solidFill>
                  <a:schemeClr val="tx1"/>
                </a:solidFill>
                <a:cs typeface="Arial" panose="020B0604020202020204" pitchFamily="34" charset="0"/>
              </a:rPr>
            </a:br>
            <a:endParaRPr lang="en-US" altLang="ko-KR" sz="1100" dirty="0">
              <a:solidFill>
                <a:schemeClr val="tx1"/>
              </a:solidFill>
              <a:cs typeface="Arial" panose="020B0604020202020204" pitchFamily="34" charset="0"/>
            </a:endParaRPr>
          </a:p>
          <a:p>
            <a:pPr marL="180975" indent="-180975" eaLnBrk="1" hangingPunct="1">
              <a:lnSpc>
                <a:spcPct val="120000"/>
              </a:lnSpc>
              <a:buFont typeface="+mj-lt"/>
              <a:buAutoNum type="arabicPeriod"/>
            </a:pPr>
            <a:r>
              <a:rPr lang="en-US" altLang="ko-KR" sz="1100" b="1" dirty="0">
                <a:solidFill>
                  <a:schemeClr val="tx2"/>
                </a:solidFill>
                <a:cs typeface="Arial" panose="020B0604020202020204" pitchFamily="34" charset="0"/>
              </a:rPr>
              <a:t>Description Section</a:t>
            </a:r>
            <a:br>
              <a:rPr lang="en-US" altLang="ko-KR" sz="1100" dirty="0">
                <a:solidFill>
                  <a:schemeClr val="tx1"/>
                </a:solidFill>
                <a:cs typeface="Arial" panose="020B0604020202020204" pitchFamily="34" charset="0"/>
              </a:rPr>
            </a:br>
            <a:r>
              <a:rPr lang="en-US" altLang="ko-KR" sz="1100" dirty="0">
                <a:solidFill>
                  <a:schemeClr val="tx1">
                    <a:lumMod val="65000"/>
                    <a:lumOff val="35000"/>
                  </a:schemeClr>
                </a:solidFill>
                <a:cs typeface="Arial" panose="020B0604020202020204" pitchFamily="34" charset="0"/>
              </a:rPr>
              <a:t>- This area displays a text-based description of the company.</a:t>
            </a:r>
            <a:br>
              <a:rPr lang="en-US" altLang="ko-KR" sz="1100" dirty="0">
                <a:solidFill>
                  <a:schemeClr val="tx1"/>
                </a:solidFill>
                <a:cs typeface="Arial" panose="020B0604020202020204" pitchFamily="34" charset="0"/>
              </a:rPr>
            </a:br>
            <a:endParaRPr lang="en-US" altLang="ko-KR" sz="1100" dirty="0">
              <a:solidFill>
                <a:schemeClr val="tx1"/>
              </a:solidFill>
              <a:cs typeface="Arial" panose="020B0604020202020204" pitchFamily="34" charset="0"/>
            </a:endParaRPr>
          </a:p>
          <a:p>
            <a:pPr marL="180975" indent="-180975" eaLnBrk="1" hangingPunct="1">
              <a:lnSpc>
                <a:spcPct val="120000"/>
              </a:lnSpc>
              <a:buFont typeface="+mj-lt"/>
              <a:buAutoNum type="arabicPeriod"/>
            </a:pPr>
            <a:r>
              <a:rPr lang="en-US" altLang="ko-KR" sz="1100" b="1" dirty="0">
                <a:solidFill>
                  <a:schemeClr val="tx2"/>
                </a:solidFill>
                <a:cs typeface="Arial" panose="020B0604020202020204" pitchFamily="34" charset="0"/>
              </a:rPr>
              <a:t>SAP I/F Information</a:t>
            </a:r>
            <a:br>
              <a:rPr lang="en-US" altLang="ko-KR" sz="1100" dirty="0">
                <a:solidFill>
                  <a:schemeClr val="tx1"/>
                </a:solidFill>
                <a:cs typeface="Arial" panose="020B0604020202020204" pitchFamily="34" charset="0"/>
              </a:rPr>
            </a:br>
            <a:r>
              <a:rPr lang="en-US" altLang="ko-KR" sz="1100" dirty="0">
                <a:solidFill>
                  <a:schemeClr val="tx1">
                    <a:lumMod val="65000"/>
                    <a:lumOff val="35000"/>
                  </a:schemeClr>
                </a:solidFill>
                <a:cs typeface="Arial" panose="020B0604020202020204" pitchFamily="34" charset="0"/>
              </a:rPr>
              <a:t>- Shows data retrieved from the SAP system during integration.</a:t>
            </a:r>
            <a:br>
              <a:rPr lang="en-US" altLang="ko-KR" sz="1100" dirty="0">
                <a:solidFill>
                  <a:schemeClr val="tx1">
                    <a:lumMod val="65000"/>
                    <a:lumOff val="35000"/>
                  </a:schemeClr>
                </a:solidFill>
                <a:cs typeface="Arial" panose="020B0604020202020204" pitchFamily="34" charset="0"/>
              </a:rPr>
            </a:br>
            <a:r>
              <a:rPr lang="en-US" altLang="ko-KR" sz="1100" dirty="0">
                <a:solidFill>
                  <a:schemeClr val="tx1">
                    <a:lumMod val="65000"/>
                    <a:lumOff val="35000"/>
                  </a:schemeClr>
                </a:solidFill>
                <a:cs typeface="Arial" panose="020B0604020202020204" pitchFamily="34" charset="0"/>
              </a:rPr>
              <a:t>- This information is read-only and cannot be edited in Salesforce.</a:t>
            </a:r>
            <a:br>
              <a:rPr lang="en-US" altLang="ko-KR" sz="1100" dirty="0">
                <a:solidFill>
                  <a:schemeClr val="tx1"/>
                </a:solidFill>
                <a:cs typeface="Arial" panose="020B0604020202020204" pitchFamily="34" charset="0"/>
              </a:rPr>
            </a:br>
            <a:endParaRPr lang="en-US" altLang="ko-KR" sz="1100" dirty="0">
              <a:solidFill>
                <a:schemeClr val="tx1"/>
              </a:solidFill>
              <a:cs typeface="Arial" panose="020B0604020202020204" pitchFamily="34" charset="0"/>
            </a:endParaRPr>
          </a:p>
          <a:p>
            <a:pPr marL="180975" indent="-180975" eaLnBrk="1" hangingPunct="1">
              <a:lnSpc>
                <a:spcPct val="120000"/>
              </a:lnSpc>
              <a:buFont typeface="+mj-lt"/>
              <a:buAutoNum type="arabicPeriod"/>
            </a:pPr>
            <a:r>
              <a:rPr lang="en-US" altLang="ko-KR" sz="1100" b="1" dirty="0" err="1">
                <a:solidFill>
                  <a:schemeClr val="tx2"/>
                </a:solidFill>
                <a:cs typeface="Arial" panose="020B0604020202020204" pitchFamily="34" charset="0"/>
              </a:rPr>
              <a:t>NiceD&amp;B</a:t>
            </a:r>
            <a:r>
              <a:rPr lang="en-US" altLang="ko-KR" sz="1100" b="1" dirty="0">
                <a:solidFill>
                  <a:schemeClr val="tx2"/>
                </a:solidFill>
                <a:cs typeface="Arial" panose="020B0604020202020204" pitchFamily="34" charset="0"/>
              </a:rPr>
              <a:t> Information Tab</a:t>
            </a:r>
            <a:br>
              <a:rPr lang="en-US" altLang="ko-KR" sz="1100" dirty="0">
                <a:solidFill>
                  <a:schemeClr val="tx1"/>
                </a:solidFill>
                <a:cs typeface="Arial" panose="020B0604020202020204" pitchFamily="34" charset="0"/>
              </a:rPr>
            </a:br>
            <a:r>
              <a:rPr lang="en-US" altLang="ko-KR" sz="1100" dirty="0">
                <a:solidFill>
                  <a:schemeClr val="tx1">
                    <a:lumMod val="65000"/>
                    <a:lumOff val="35000"/>
                  </a:schemeClr>
                </a:solidFill>
                <a:cs typeface="Arial" panose="020B0604020202020204" pitchFamily="34" charset="0"/>
              </a:rPr>
              <a:t>- When clicked, this tab displays company data integrated from </a:t>
            </a:r>
            <a:r>
              <a:rPr lang="en-US" altLang="ko-KR" sz="1100" dirty="0" err="1">
                <a:solidFill>
                  <a:schemeClr val="tx1">
                    <a:lumMod val="65000"/>
                    <a:lumOff val="35000"/>
                  </a:schemeClr>
                </a:solidFill>
                <a:cs typeface="Arial" panose="020B0604020202020204" pitchFamily="34" charset="0"/>
              </a:rPr>
              <a:t>NiceD&amp;B</a:t>
            </a:r>
            <a:r>
              <a:rPr lang="en-US" altLang="ko-KR" sz="1100" dirty="0">
                <a:solidFill>
                  <a:schemeClr val="tx1">
                    <a:lumMod val="65000"/>
                    <a:lumOff val="35000"/>
                  </a:schemeClr>
                </a:solidFill>
                <a:cs typeface="Arial" panose="020B0604020202020204" pitchFamily="34" charset="0"/>
              </a:rPr>
              <a:t>.</a:t>
            </a:r>
            <a:br>
              <a:rPr lang="en-US" altLang="ko-KR" sz="1100" dirty="0">
                <a:solidFill>
                  <a:schemeClr val="tx1">
                    <a:lumMod val="65000"/>
                    <a:lumOff val="35000"/>
                  </a:schemeClr>
                </a:solidFill>
                <a:cs typeface="Arial" panose="020B0604020202020204" pitchFamily="34" charset="0"/>
              </a:rPr>
            </a:br>
            <a:r>
              <a:rPr lang="en-US" altLang="ko-KR" sz="1100" dirty="0">
                <a:solidFill>
                  <a:schemeClr val="tx1">
                    <a:lumMod val="65000"/>
                    <a:lumOff val="35000"/>
                  </a:schemeClr>
                </a:solidFill>
                <a:cs typeface="Arial" panose="020B0604020202020204" pitchFamily="34" charset="0"/>
              </a:rPr>
              <a:t>- Users can view a company overview and financial information for the past three years.</a:t>
            </a:r>
            <a:br>
              <a:rPr lang="en-US" altLang="ko-KR" sz="1100" dirty="0">
                <a:solidFill>
                  <a:schemeClr val="tx1">
                    <a:lumMod val="65000"/>
                    <a:lumOff val="35000"/>
                  </a:schemeClr>
                </a:solidFill>
                <a:cs typeface="Arial" panose="020B0604020202020204" pitchFamily="34" charset="0"/>
              </a:rPr>
            </a:br>
            <a:r>
              <a:rPr lang="en-US" altLang="ko-KR" sz="1100" dirty="0">
                <a:solidFill>
                  <a:schemeClr val="tx1">
                    <a:lumMod val="65000"/>
                    <a:lumOff val="35000"/>
                  </a:schemeClr>
                </a:solidFill>
                <a:cs typeface="Arial" panose="020B0604020202020204" pitchFamily="34" charset="0"/>
              </a:rPr>
              <a:t>- This information is also read-only and cannot be modified.</a:t>
            </a:r>
          </a:p>
        </p:txBody>
      </p:sp>
      <p:sp>
        <p:nvSpPr>
          <p:cNvPr id="2" name="제목 1">
            <a:extLst>
              <a:ext uri="{FF2B5EF4-FFF2-40B4-BE49-F238E27FC236}">
                <a16:creationId xmlns:a16="http://schemas.microsoft.com/office/drawing/2014/main" id="{BAF3171A-EB17-BD7B-F5C5-2875A9836D49}"/>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01. Account Management</a:t>
            </a:r>
          </a:p>
        </p:txBody>
      </p:sp>
      <p:graphicFrame>
        <p:nvGraphicFramePr>
          <p:cNvPr id="17" name="표 16">
            <a:extLst>
              <a:ext uri="{FF2B5EF4-FFF2-40B4-BE49-F238E27FC236}">
                <a16:creationId xmlns:a16="http://schemas.microsoft.com/office/drawing/2014/main" id="{7472FB35-910C-88BD-18FC-0D6F30B91507}"/>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01.01. Account View</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01.01.02 View detailed account information</a:t>
                      </a:r>
                      <a:r>
                        <a:rPr lang="ko-KR" altLang="en-US" sz="1200" b="1" dirty="0"/>
                        <a:t> </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t>Account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(General Information)</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CRM App &gt; Account &gt; Account List &gt; Account Details View</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C4929773-0360-7F2A-B627-258D6B0D8659}"/>
              </a:ext>
            </a:extLst>
          </p:cNvPr>
          <p:cNvSpPr/>
          <p:nvPr/>
        </p:nvSpPr>
        <p:spPr bwMode="auto">
          <a:xfrm>
            <a:off x="245535"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2" name="화살표: 오각형 66">
            <a:extLst>
              <a:ext uri="{FF2B5EF4-FFF2-40B4-BE49-F238E27FC236}">
                <a16:creationId xmlns:a16="http://schemas.microsoft.com/office/drawing/2014/main" id="{F6F8EE82-185B-1BAA-BA9C-68E397689B2C}"/>
              </a:ext>
            </a:extLst>
          </p:cNvPr>
          <p:cNvSpPr/>
          <p:nvPr/>
        </p:nvSpPr>
        <p:spPr bwMode="gray">
          <a:xfrm>
            <a:off x="330475" y="2761621"/>
            <a:ext cx="2016000" cy="2683603"/>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19" name="타원 18">
            <a:extLst>
              <a:ext uri="{FF2B5EF4-FFF2-40B4-BE49-F238E27FC236}">
                <a16:creationId xmlns:a16="http://schemas.microsoft.com/office/drawing/2014/main" id="{755136C8-D45F-BC7B-9AA1-08E325E6E87C}"/>
              </a:ext>
            </a:extLst>
          </p:cNvPr>
          <p:cNvSpPr/>
          <p:nvPr/>
        </p:nvSpPr>
        <p:spPr bwMode="auto">
          <a:xfrm>
            <a:off x="330475" y="251769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1" name="화살표: 오각형 66">
            <a:extLst>
              <a:ext uri="{FF2B5EF4-FFF2-40B4-BE49-F238E27FC236}">
                <a16:creationId xmlns:a16="http://schemas.microsoft.com/office/drawing/2014/main" id="{F417FE42-2015-7F34-37F1-466483AB3B57}"/>
              </a:ext>
            </a:extLst>
          </p:cNvPr>
          <p:cNvSpPr/>
          <p:nvPr/>
        </p:nvSpPr>
        <p:spPr bwMode="gray">
          <a:xfrm>
            <a:off x="2395855" y="2761621"/>
            <a:ext cx="2016000" cy="648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22" name="화살표: 오각형 66">
            <a:extLst>
              <a:ext uri="{FF2B5EF4-FFF2-40B4-BE49-F238E27FC236}">
                <a16:creationId xmlns:a16="http://schemas.microsoft.com/office/drawing/2014/main" id="{93EB92E5-25D9-6E71-1336-A9F88A913781}"/>
              </a:ext>
            </a:extLst>
          </p:cNvPr>
          <p:cNvSpPr/>
          <p:nvPr/>
        </p:nvSpPr>
        <p:spPr bwMode="gray">
          <a:xfrm>
            <a:off x="2395855" y="3472880"/>
            <a:ext cx="2019082" cy="1972343"/>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23" name="화살표: 오각형 66">
            <a:extLst>
              <a:ext uri="{FF2B5EF4-FFF2-40B4-BE49-F238E27FC236}">
                <a16:creationId xmlns:a16="http://schemas.microsoft.com/office/drawing/2014/main" id="{4012F44F-3E52-5DBC-4464-23C9301D8B56}"/>
              </a:ext>
            </a:extLst>
          </p:cNvPr>
          <p:cNvSpPr/>
          <p:nvPr/>
        </p:nvSpPr>
        <p:spPr bwMode="gray">
          <a:xfrm>
            <a:off x="4503358" y="2761621"/>
            <a:ext cx="1992676" cy="2683602"/>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24" name="타원 23">
            <a:extLst>
              <a:ext uri="{FF2B5EF4-FFF2-40B4-BE49-F238E27FC236}">
                <a16:creationId xmlns:a16="http://schemas.microsoft.com/office/drawing/2014/main" id="{D85D792D-8134-5E7B-D37F-3B355FA06FB7}"/>
              </a:ext>
            </a:extLst>
          </p:cNvPr>
          <p:cNvSpPr/>
          <p:nvPr/>
        </p:nvSpPr>
        <p:spPr bwMode="auto">
          <a:xfrm>
            <a:off x="2380141" y="251769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5" name="타원 24">
            <a:extLst>
              <a:ext uri="{FF2B5EF4-FFF2-40B4-BE49-F238E27FC236}">
                <a16:creationId xmlns:a16="http://schemas.microsoft.com/office/drawing/2014/main" id="{F4FACC7C-9CDF-913F-9001-A1FB39851CB1}"/>
              </a:ext>
            </a:extLst>
          </p:cNvPr>
          <p:cNvSpPr/>
          <p:nvPr/>
        </p:nvSpPr>
        <p:spPr bwMode="auto">
          <a:xfrm>
            <a:off x="2380141" y="338512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3</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6" name="타원 25">
            <a:extLst>
              <a:ext uri="{FF2B5EF4-FFF2-40B4-BE49-F238E27FC236}">
                <a16:creationId xmlns:a16="http://schemas.microsoft.com/office/drawing/2014/main" id="{A8052822-99D8-4A2B-65AB-577B84B97DD1}"/>
              </a:ext>
            </a:extLst>
          </p:cNvPr>
          <p:cNvSpPr/>
          <p:nvPr/>
        </p:nvSpPr>
        <p:spPr bwMode="auto">
          <a:xfrm>
            <a:off x="4486218" y="251769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4</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35132176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3354F-AAC5-FB4B-ECFE-9A4CDE7CECC6}"/>
            </a:ext>
          </a:extLst>
        </p:cNvPr>
        <p:cNvGrpSpPr/>
        <p:nvPr/>
      </p:nvGrpSpPr>
      <p:grpSpPr>
        <a:xfrm>
          <a:off x="0" y="0"/>
          <a:ext cx="0" cy="0"/>
          <a:chOff x="0" y="0"/>
          <a:chExt cx="0" cy="0"/>
        </a:xfrm>
      </p:grpSpPr>
      <p:pic>
        <p:nvPicPr>
          <p:cNvPr id="8" name="그림 7" descr="텍스트, 스크린샷, 폰트, 소프트웨어이(가) 표시된 사진&#10;&#10;AI 생성 콘텐츠는 정확하지 않을 수 있습니다.">
            <a:extLst>
              <a:ext uri="{FF2B5EF4-FFF2-40B4-BE49-F238E27FC236}">
                <a16:creationId xmlns:a16="http://schemas.microsoft.com/office/drawing/2014/main" id="{F0220AA3-6114-2D35-BC29-5D617F54C2A5}"/>
              </a:ext>
            </a:extLst>
          </p:cNvPr>
          <p:cNvPicPr>
            <a:picLocks noChangeAspect="1"/>
          </p:cNvPicPr>
          <p:nvPr/>
        </p:nvPicPr>
        <p:blipFill>
          <a:blip r:embed="rId2" cstate="print">
            <a:extLst>
              <a:ext uri="{28A0092B-C50C-407E-A947-70E740481C1C}">
                <a14:useLocalDpi xmlns:a14="http://schemas.microsoft.com/office/drawing/2010/main" val="0"/>
              </a:ext>
            </a:extLst>
          </a:blip>
          <a:srcRect t="10101" b="52351"/>
          <a:stretch>
            <a:fillRect/>
          </a:stretch>
        </p:blipFill>
        <p:spPr>
          <a:xfrm>
            <a:off x="3505519" y="1890852"/>
            <a:ext cx="1728000" cy="1404156"/>
          </a:xfrm>
          <a:prstGeom prst="rect">
            <a:avLst/>
          </a:prstGeom>
          <a:ln>
            <a:solidFill>
              <a:schemeClr val="tx1">
                <a:lumMod val="50000"/>
                <a:lumOff val="50000"/>
              </a:schemeClr>
            </a:solidFill>
          </a:ln>
          <a:effectLst>
            <a:outerShdw blurRad="50800" dist="38100" dir="5400000" algn="t" rotWithShape="0">
              <a:prstClr val="black">
                <a:alpha val="40000"/>
              </a:prstClr>
            </a:outerShdw>
          </a:effectLst>
        </p:spPr>
      </p:pic>
      <p:pic>
        <p:nvPicPr>
          <p:cNvPr id="11" name="그림 10" descr="텍스트, 스크린샷, 소프트웨어, 웹 페이지이(가) 표시된 사진&#10;&#10;AI 생성 콘텐츠는 정확하지 않을 수 있습니다.">
            <a:extLst>
              <a:ext uri="{FF2B5EF4-FFF2-40B4-BE49-F238E27FC236}">
                <a16:creationId xmlns:a16="http://schemas.microsoft.com/office/drawing/2014/main" id="{2A381851-C0BB-228A-CD1B-EB6587485BE5}"/>
              </a:ext>
            </a:extLst>
          </p:cNvPr>
          <p:cNvPicPr>
            <a:picLocks noChangeAspect="1"/>
          </p:cNvPicPr>
          <p:nvPr/>
        </p:nvPicPr>
        <p:blipFill>
          <a:blip r:embed="rId3" cstate="print">
            <a:extLst>
              <a:ext uri="{28A0092B-C50C-407E-A947-70E740481C1C}">
                <a14:useLocalDpi xmlns:a14="http://schemas.microsoft.com/office/drawing/2010/main" val="0"/>
              </a:ext>
            </a:extLst>
          </a:blip>
          <a:srcRect t="9812" b="49892"/>
          <a:stretch>
            <a:fillRect/>
          </a:stretch>
        </p:blipFill>
        <p:spPr>
          <a:xfrm>
            <a:off x="3510479" y="3394826"/>
            <a:ext cx="1728000" cy="1506910"/>
          </a:xfrm>
          <a:prstGeom prst="rect">
            <a:avLst/>
          </a:prstGeom>
          <a:ln>
            <a:solidFill>
              <a:schemeClr val="tx1">
                <a:lumMod val="50000"/>
                <a:lumOff val="50000"/>
              </a:schemeClr>
            </a:solidFill>
          </a:ln>
          <a:effectLst>
            <a:outerShdw blurRad="50800" dist="38100" dir="5400000" algn="t" rotWithShape="0">
              <a:prstClr val="black">
                <a:alpha val="40000"/>
              </a:prstClr>
            </a:outerShdw>
          </a:effectLst>
        </p:spPr>
      </p:pic>
      <p:pic>
        <p:nvPicPr>
          <p:cNvPr id="14" name="그림 13" descr="텍스트, 스크린샷, 폰트, 번호이(가) 표시된 사진&#10;&#10;AI 생성 콘텐츠는 정확하지 않을 수 있습니다.">
            <a:extLst>
              <a:ext uri="{FF2B5EF4-FFF2-40B4-BE49-F238E27FC236}">
                <a16:creationId xmlns:a16="http://schemas.microsoft.com/office/drawing/2014/main" id="{0DF662AB-E633-2AE1-2C3D-414F2091D9C3}"/>
              </a:ext>
            </a:extLst>
          </p:cNvPr>
          <p:cNvPicPr>
            <a:picLocks noChangeAspect="1"/>
          </p:cNvPicPr>
          <p:nvPr/>
        </p:nvPicPr>
        <p:blipFill>
          <a:blip r:embed="rId4" cstate="print">
            <a:extLst>
              <a:ext uri="{28A0092B-C50C-407E-A947-70E740481C1C}">
                <a14:useLocalDpi xmlns:a14="http://schemas.microsoft.com/office/drawing/2010/main" val="0"/>
              </a:ext>
            </a:extLst>
          </a:blip>
          <a:srcRect t="11281" b="49480"/>
          <a:stretch>
            <a:fillRect/>
          </a:stretch>
        </p:blipFill>
        <p:spPr>
          <a:xfrm>
            <a:off x="3505519" y="4985951"/>
            <a:ext cx="1728000" cy="1467385"/>
          </a:xfrm>
          <a:prstGeom prst="rect">
            <a:avLst/>
          </a:prstGeom>
          <a:ln>
            <a:solidFill>
              <a:schemeClr val="tx1">
                <a:lumMod val="50000"/>
                <a:lumOff val="50000"/>
              </a:schemeClr>
            </a:solidFill>
          </a:ln>
          <a:effectLst>
            <a:outerShdw blurRad="50800" dist="38100" dir="5400000" algn="t" rotWithShape="0">
              <a:prstClr val="black">
                <a:alpha val="40000"/>
              </a:prstClr>
            </a:outerShdw>
          </a:effectLst>
        </p:spPr>
      </p:pic>
      <p:pic>
        <p:nvPicPr>
          <p:cNvPr id="6" name="그림 5" descr="텍스트, 스크린샷, 소프트웨어, 컴퓨터 아이콘이(가) 표시된 사진&#10;&#10;AI 생성 콘텐츠는 정확하지 않을 수 있습니다.">
            <a:extLst>
              <a:ext uri="{FF2B5EF4-FFF2-40B4-BE49-F238E27FC236}">
                <a16:creationId xmlns:a16="http://schemas.microsoft.com/office/drawing/2014/main" id="{19886671-FA9C-C88D-50A2-2A663ECCF62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070" y="2007500"/>
            <a:ext cx="1996209" cy="4320000"/>
          </a:xfrm>
          <a:prstGeom prst="rect">
            <a:avLst/>
          </a:prstGeom>
          <a:ln>
            <a:solidFill>
              <a:schemeClr val="tx1">
                <a:lumMod val="50000"/>
                <a:lumOff val="50000"/>
              </a:schemeClr>
            </a:solidFill>
          </a:ln>
          <a:effectLst>
            <a:outerShdw blurRad="50800" dist="38100" dir="5400000" algn="t" rotWithShape="0">
              <a:prstClr val="black">
                <a:alpha val="40000"/>
              </a:prstClr>
            </a:outerShdw>
          </a:effectLst>
        </p:spPr>
      </p:pic>
      <p:sp>
        <p:nvSpPr>
          <p:cNvPr id="3" name="직사각형 2">
            <a:extLst>
              <a:ext uri="{FF2B5EF4-FFF2-40B4-BE49-F238E27FC236}">
                <a16:creationId xmlns:a16="http://schemas.microsoft.com/office/drawing/2014/main" id="{4787AA9E-AF53-D9C9-FFA6-E8553E8069AD}"/>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0" bIns="45720" numCol="1" rtlCol="0" anchor="t" anchorCtr="0" compatLnSpc="1">
            <a:prstTxWarp prst="textNoShape">
              <a:avLst/>
            </a:prstTxWarp>
          </a:bodyPr>
          <a:lstStyle/>
          <a:p>
            <a:pPr marL="180975" indent="-180975">
              <a:buFont typeface="+mj-lt"/>
              <a:buAutoNum type="arabicPeriod"/>
            </a:pPr>
            <a:r>
              <a:rPr lang="en-US" altLang="ko-KR" sz="1100" b="1" dirty="0">
                <a:solidFill>
                  <a:schemeClr val="tx2"/>
                </a:solidFill>
              </a:rPr>
              <a:t>Connected Contacts List</a:t>
            </a:r>
            <a:br>
              <a:rPr lang="en-US" altLang="ko-KR" sz="1100" b="1" dirty="0"/>
            </a:br>
            <a:r>
              <a:rPr lang="en-US" altLang="ko-KR" sz="1100" dirty="0"/>
              <a:t>- Displays name, job title, mobile phone number, email, and marks key contacts.</a:t>
            </a:r>
            <a:br>
              <a:rPr lang="en-US" altLang="ko-KR" sz="1100" dirty="0"/>
            </a:br>
            <a:r>
              <a:rPr lang="en-US" altLang="ko-KR" sz="1100" dirty="0"/>
              <a:t>- Clicking the “New” button allows you to add a new contact.</a:t>
            </a:r>
            <a:br>
              <a:rPr lang="en-US" altLang="ko-KR" sz="1100" dirty="0"/>
            </a:br>
            <a:endParaRPr lang="en-US" altLang="ko-KR" sz="1100" dirty="0"/>
          </a:p>
          <a:p>
            <a:pPr marL="180975" indent="-180975">
              <a:buFont typeface="+mj-lt"/>
              <a:buAutoNum type="arabicPeriod"/>
            </a:pPr>
            <a:r>
              <a:rPr lang="en-US" altLang="ko-KR" sz="1100" b="1" dirty="0">
                <a:solidFill>
                  <a:schemeClr val="tx2"/>
                </a:solidFill>
              </a:rPr>
              <a:t>Connected Meeting Notes List</a:t>
            </a:r>
            <a:br>
              <a:rPr lang="en-US" altLang="ko-KR" sz="1100" b="1" dirty="0"/>
            </a:br>
            <a:r>
              <a:rPr lang="en-US" altLang="ko-KR" sz="1100" dirty="0"/>
              <a:t>- Shows meeting note title, key account status, type, meeting date, department that created it, and summary information.</a:t>
            </a:r>
            <a:br>
              <a:rPr lang="en-US" altLang="ko-KR" sz="1100" dirty="0"/>
            </a:br>
            <a:r>
              <a:rPr lang="en-US" altLang="ko-KR" sz="1100" dirty="0"/>
              <a:t>- Clicking the “New” button allows you to create a new meeting note.</a:t>
            </a:r>
          </a:p>
          <a:p>
            <a:pPr marL="180975" indent="-180975">
              <a:buFont typeface="+mj-lt"/>
              <a:buAutoNum type="arabicPeriod"/>
            </a:pPr>
            <a:endParaRPr lang="en-US" altLang="ko-KR" sz="1100" dirty="0"/>
          </a:p>
          <a:p>
            <a:pPr marL="180975" indent="-180975">
              <a:buFont typeface="+mj-lt"/>
              <a:buAutoNum type="arabicPeriod"/>
            </a:pPr>
            <a:r>
              <a:rPr lang="en-US" altLang="ko-KR" sz="1100" b="1" dirty="0">
                <a:solidFill>
                  <a:schemeClr val="tx2"/>
                </a:solidFill>
              </a:rPr>
              <a:t>Meeting Gift History List</a:t>
            </a:r>
            <a:br>
              <a:rPr lang="en-US" altLang="ko-KR" sz="1100" b="1" dirty="0"/>
            </a:br>
            <a:r>
              <a:rPr lang="en-US" altLang="ko-KR" sz="1100" dirty="0"/>
              <a:t>- Displays the list of “Meeting Gift History” recorded in the connected meeting notes.</a:t>
            </a:r>
            <a:br>
              <a:rPr lang="en-US" altLang="ko-KR" sz="1100" dirty="0"/>
            </a:br>
            <a:r>
              <a:rPr lang="en-US" altLang="ko-KR" sz="1100" dirty="0"/>
              <a:t>- Shows recipient, gift name, and meeting date.</a:t>
            </a:r>
          </a:p>
          <a:p>
            <a:pPr marL="228600" indent="-228600">
              <a:buFont typeface="+mj-lt"/>
              <a:buAutoNum type="arabicPeriod"/>
            </a:pPr>
            <a:endParaRPr lang="en-US" altLang="ko-KR" sz="1100" b="1" dirty="0"/>
          </a:p>
        </p:txBody>
      </p:sp>
      <p:sp>
        <p:nvSpPr>
          <p:cNvPr id="2" name="제목 1">
            <a:extLst>
              <a:ext uri="{FF2B5EF4-FFF2-40B4-BE49-F238E27FC236}">
                <a16:creationId xmlns:a16="http://schemas.microsoft.com/office/drawing/2014/main" id="{E1729CDC-4217-942C-502C-D2354FE7A6BF}"/>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01. Account Management</a:t>
            </a:r>
          </a:p>
        </p:txBody>
      </p:sp>
      <p:graphicFrame>
        <p:nvGraphicFramePr>
          <p:cNvPr id="17" name="표 16">
            <a:extLst>
              <a:ext uri="{FF2B5EF4-FFF2-40B4-BE49-F238E27FC236}">
                <a16:creationId xmlns:a16="http://schemas.microsoft.com/office/drawing/2014/main" id="{61EE1EE2-173C-E6B2-10EE-9A54363DD602}"/>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01.01. Account View</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01.01.02 View detailed account information</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t>Account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(Related)</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CRM App &gt; Account &gt; Account List &gt; Account Details View</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1F38D476-8E0C-900E-170F-9A57B6CC7737}"/>
              </a:ext>
            </a:extLst>
          </p:cNvPr>
          <p:cNvSpPr/>
          <p:nvPr/>
        </p:nvSpPr>
        <p:spPr bwMode="auto">
          <a:xfrm>
            <a:off x="245535"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2" name="화살표: 오각형 66">
            <a:extLst>
              <a:ext uri="{FF2B5EF4-FFF2-40B4-BE49-F238E27FC236}">
                <a16:creationId xmlns:a16="http://schemas.microsoft.com/office/drawing/2014/main" id="{1CE381A6-B083-B5D4-30B3-C4A1EA3B244A}"/>
              </a:ext>
            </a:extLst>
          </p:cNvPr>
          <p:cNvSpPr/>
          <p:nvPr/>
        </p:nvSpPr>
        <p:spPr bwMode="gray">
          <a:xfrm>
            <a:off x="548056" y="3142826"/>
            <a:ext cx="1980000" cy="252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23" name="타원 22">
            <a:extLst>
              <a:ext uri="{FF2B5EF4-FFF2-40B4-BE49-F238E27FC236}">
                <a16:creationId xmlns:a16="http://schemas.microsoft.com/office/drawing/2014/main" id="{F7955080-2704-0CC0-542A-ECEE7A59625E}"/>
              </a:ext>
            </a:extLst>
          </p:cNvPr>
          <p:cNvSpPr/>
          <p:nvPr/>
        </p:nvSpPr>
        <p:spPr bwMode="auto">
          <a:xfrm>
            <a:off x="284246" y="3142826"/>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4" name="화살표: 오각형 66">
            <a:extLst>
              <a:ext uri="{FF2B5EF4-FFF2-40B4-BE49-F238E27FC236}">
                <a16:creationId xmlns:a16="http://schemas.microsoft.com/office/drawing/2014/main" id="{CE6D45F0-1E30-4D87-6805-BCC0F645322A}"/>
              </a:ext>
            </a:extLst>
          </p:cNvPr>
          <p:cNvSpPr/>
          <p:nvPr/>
        </p:nvSpPr>
        <p:spPr bwMode="gray">
          <a:xfrm>
            <a:off x="548056" y="3429000"/>
            <a:ext cx="1980000" cy="252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25" name="화살표: 오각형 66">
            <a:extLst>
              <a:ext uri="{FF2B5EF4-FFF2-40B4-BE49-F238E27FC236}">
                <a16:creationId xmlns:a16="http://schemas.microsoft.com/office/drawing/2014/main" id="{6BC305BC-DFD3-0596-B3DE-2A65EA76880D}"/>
              </a:ext>
            </a:extLst>
          </p:cNvPr>
          <p:cNvSpPr/>
          <p:nvPr/>
        </p:nvSpPr>
        <p:spPr bwMode="gray">
          <a:xfrm>
            <a:off x="548056" y="3717032"/>
            <a:ext cx="1980000" cy="252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26" name="타원 25">
            <a:extLst>
              <a:ext uri="{FF2B5EF4-FFF2-40B4-BE49-F238E27FC236}">
                <a16:creationId xmlns:a16="http://schemas.microsoft.com/office/drawing/2014/main" id="{CDDD74FF-2A2E-A696-2584-3C2C52F35374}"/>
              </a:ext>
            </a:extLst>
          </p:cNvPr>
          <p:cNvSpPr/>
          <p:nvPr/>
        </p:nvSpPr>
        <p:spPr bwMode="auto">
          <a:xfrm>
            <a:off x="284246" y="342900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7" name="타원 26">
            <a:extLst>
              <a:ext uri="{FF2B5EF4-FFF2-40B4-BE49-F238E27FC236}">
                <a16:creationId xmlns:a16="http://schemas.microsoft.com/office/drawing/2014/main" id="{D9DA741B-5EF7-7470-F672-45D78C09C530}"/>
              </a:ext>
            </a:extLst>
          </p:cNvPr>
          <p:cNvSpPr/>
          <p:nvPr/>
        </p:nvSpPr>
        <p:spPr bwMode="auto">
          <a:xfrm>
            <a:off x="284246" y="372198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3</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cxnSp>
        <p:nvCxnSpPr>
          <p:cNvPr id="28" name="직선 화살표 연결선 3">
            <a:extLst>
              <a:ext uri="{FF2B5EF4-FFF2-40B4-BE49-F238E27FC236}">
                <a16:creationId xmlns:a16="http://schemas.microsoft.com/office/drawing/2014/main" id="{102BE42B-E12A-9E68-134F-D901EE9F4279}"/>
              </a:ext>
            </a:extLst>
          </p:cNvPr>
          <p:cNvCxnSpPr>
            <a:cxnSpLocks/>
            <a:stCxn id="22" idx="3"/>
          </p:cNvCxnSpPr>
          <p:nvPr/>
        </p:nvCxnSpPr>
        <p:spPr bwMode="auto">
          <a:xfrm flipV="1">
            <a:off x="2528056" y="2621610"/>
            <a:ext cx="963050" cy="647216"/>
          </a:xfrm>
          <a:prstGeom prst="bentConnector3">
            <a:avLst>
              <a:gd name="adj1" fmla="val 50000"/>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직선 화살표 연결선 3">
            <a:extLst>
              <a:ext uri="{FF2B5EF4-FFF2-40B4-BE49-F238E27FC236}">
                <a16:creationId xmlns:a16="http://schemas.microsoft.com/office/drawing/2014/main" id="{A69690C2-7015-7865-419B-7F41FFD6995B}"/>
              </a:ext>
            </a:extLst>
          </p:cNvPr>
          <p:cNvCxnSpPr>
            <a:cxnSpLocks/>
            <a:stCxn id="24" idx="3"/>
          </p:cNvCxnSpPr>
          <p:nvPr/>
        </p:nvCxnSpPr>
        <p:spPr bwMode="auto">
          <a:xfrm>
            <a:off x="2528056" y="3555000"/>
            <a:ext cx="966036" cy="620776"/>
          </a:xfrm>
          <a:prstGeom prst="bentConnector3">
            <a:avLst>
              <a:gd name="adj1" fmla="val 50000"/>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직선 화살표 연결선 3">
            <a:extLst>
              <a:ext uri="{FF2B5EF4-FFF2-40B4-BE49-F238E27FC236}">
                <a16:creationId xmlns:a16="http://schemas.microsoft.com/office/drawing/2014/main" id="{C181CD60-50C3-5D4A-BCEE-9A656DDB5DE3}"/>
              </a:ext>
            </a:extLst>
          </p:cNvPr>
          <p:cNvCxnSpPr>
            <a:cxnSpLocks/>
            <a:stCxn id="25" idx="2"/>
          </p:cNvCxnSpPr>
          <p:nvPr/>
        </p:nvCxnSpPr>
        <p:spPr bwMode="auto">
          <a:xfrm rot="16200000" flipH="1">
            <a:off x="1632740" y="3874348"/>
            <a:ext cx="1763682" cy="1953050"/>
          </a:xfrm>
          <a:prstGeom prst="bentConnector2">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364900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8B9312-101F-7496-758B-F8628C0BFAA5}"/>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A657B2B8-BC3B-BB0C-2B67-0ED50DE94159}"/>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indent="-228600" eaLnBrk="1" hangingPunct="1">
              <a:lnSpc>
                <a:spcPct val="120000"/>
              </a:lnSpc>
              <a:buFont typeface="+mj-lt"/>
              <a:buAutoNum type="arabicPeriod"/>
            </a:pPr>
            <a:r>
              <a:rPr lang="en-US" altLang="ko-KR" sz="1200" b="1">
                <a:solidFill>
                  <a:schemeClr val="tx2">
                    <a:lumMod val="75000"/>
                  </a:schemeClr>
                </a:solidFill>
                <a:cs typeface="Arial" panose="020B0604020202020204" pitchFamily="34" charset="0"/>
              </a:rPr>
              <a:t>“</a:t>
            </a:r>
            <a:r>
              <a:rPr lang="ko-KR" altLang="en-US" sz="1200" b="1">
                <a:solidFill>
                  <a:schemeClr val="tx2">
                    <a:lumMod val="75000"/>
                  </a:schemeClr>
                </a:solidFill>
                <a:cs typeface="Arial" panose="020B0604020202020204" pitchFamily="34" charset="0"/>
              </a:rPr>
              <a:t>거래선 </a:t>
            </a:r>
            <a:r>
              <a:rPr lang="en-US" altLang="ko-KR" sz="1200" b="1">
                <a:solidFill>
                  <a:schemeClr val="tx2">
                    <a:lumMod val="75000"/>
                  </a:schemeClr>
                </a:solidFill>
                <a:cs typeface="Arial" panose="020B0604020202020204" pitchFamily="34" charset="0"/>
              </a:rPr>
              <a:t>List </a:t>
            </a:r>
            <a:r>
              <a:rPr lang="ko-KR" altLang="en-US" sz="1200" b="1">
                <a:solidFill>
                  <a:schemeClr val="tx2">
                    <a:lumMod val="75000"/>
                  </a:schemeClr>
                </a:solidFill>
                <a:cs typeface="Arial" panose="020B0604020202020204" pitchFamily="34" charset="0"/>
              </a:rPr>
              <a:t>목록</a:t>
            </a:r>
            <a:r>
              <a:rPr lang="en-US" altLang="ko-KR" sz="1200" b="1">
                <a:solidFill>
                  <a:schemeClr val="tx2">
                    <a:lumMod val="75000"/>
                  </a:schemeClr>
                </a:solidFill>
                <a:cs typeface="Arial" panose="020B0604020202020204" pitchFamily="34" charset="0"/>
              </a:rPr>
              <a:t>”</a:t>
            </a:r>
            <a:r>
              <a:rPr lang="ko-KR" altLang="en-US" sz="1200" b="1">
                <a:solidFill>
                  <a:schemeClr val="tx2">
                    <a:lumMod val="75000"/>
                  </a:schemeClr>
                </a:solidFill>
                <a:cs typeface="Arial" panose="020B0604020202020204" pitchFamily="34" charset="0"/>
              </a:rPr>
              <a:t> 클릭</a:t>
            </a:r>
            <a:br>
              <a:rPr lang="en-US" altLang="ko-KR" sz="1200" b="1">
                <a:solidFill>
                  <a:schemeClr val="tx2">
                    <a:lumMod val="75000"/>
                  </a:schemeClr>
                </a:solidFill>
                <a:cs typeface="Arial" panose="020B0604020202020204" pitchFamily="34" charset="0"/>
              </a:rPr>
            </a:br>
            <a:r>
              <a:rPr lang="en-US" altLang="ko-KR" sz="1200">
                <a:solidFill>
                  <a:schemeClr val="tx1"/>
                </a:solidFill>
                <a:cs typeface="Arial" panose="020B0604020202020204" pitchFamily="34" charset="0"/>
              </a:rPr>
              <a:t>-  </a:t>
            </a:r>
            <a:r>
              <a:rPr lang="ko-KR" altLang="en-US" sz="1200" err="1">
                <a:solidFill>
                  <a:schemeClr val="tx1"/>
                </a:solidFill>
                <a:cs typeface="Arial" panose="020B0604020202020204" pitchFamily="34" charset="0"/>
              </a:rPr>
              <a:t>클릭시</a:t>
            </a:r>
            <a:r>
              <a:rPr lang="en-US" altLang="ko-KR" sz="1200">
                <a:solidFill>
                  <a:schemeClr val="tx1"/>
                </a:solidFill>
                <a:cs typeface="Arial" panose="020B0604020202020204" pitchFamily="34" charset="0"/>
              </a:rPr>
              <a:t>, </a:t>
            </a:r>
            <a:r>
              <a:rPr lang="ko-KR" altLang="en-US" sz="1200">
                <a:solidFill>
                  <a:schemeClr val="tx1"/>
                </a:solidFill>
                <a:cs typeface="Arial" panose="020B0604020202020204" pitchFamily="34" charset="0"/>
              </a:rPr>
              <a:t>조회 기준별 거래선 리스트를</a:t>
            </a:r>
            <a:br>
              <a:rPr lang="en-US" altLang="ko-KR" sz="1200">
                <a:solidFill>
                  <a:schemeClr val="tx1"/>
                </a:solidFill>
                <a:cs typeface="Arial" panose="020B0604020202020204" pitchFamily="34" charset="0"/>
              </a:rPr>
            </a:br>
            <a:r>
              <a:rPr lang="ko-KR" altLang="en-US" sz="1200">
                <a:solidFill>
                  <a:schemeClr val="tx1"/>
                </a:solidFill>
                <a:cs typeface="Arial" panose="020B0604020202020204" pitchFamily="34" charset="0"/>
              </a:rPr>
              <a:t>표기하여 줌</a:t>
            </a:r>
            <a:br>
              <a:rPr lang="en-US" altLang="ko-KR" sz="1200">
                <a:solidFill>
                  <a:schemeClr val="tx1">
                    <a:lumMod val="50000"/>
                    <a:lumOff val="50000"/>
                  </a:schemeClr>
                </a:solidFill>
                <a:cs typeface="Arial" panose="020B0604020202020204" pitchFamily="34" charset="0"/>
              </a:rPr>
            </a:br>
            <a:endParaRPr lang="en-US" altLang="ko-KR" sz="1200" u="sng">
              <a:solidFill>
                <a:schemeClr val="tx1">
                  <a:lumMod val="50000"/>
                  <a:lumOff val="50000"/>
                </a:schemeClr>
              </a:solidFill>
              <a:cs typeface="Arial" panose="020B0604020202020204" pitchFamily="34" charset="0"/>
            </a:endParaRPr>
          </a:p>
          <a:p>
            <a:pPr marL="228600" indent="-228600" eaLnBrk="1" hangingPunct="1">
              <a:lnSpc>
                <a:spcPct val="120000"/>
              </a:lnSpc>
              <a:buFont typeface="+mj-lt"/>
              <a:buAutoNum type="arabicPeriod"/>
            </a:pPr>
            <a:r>
              <a:rPr lang="en-US" altLang="ko-KR" sz="1200" b="1">
                <a:solidFill>
                  <a:schemeClr val="tx2">
                    <a:lumMod val="75000"/>
                  </a:schemeClr>
                </a:solidFill>
                <a:cs typeface="Arial" panose="020B0604020202020204" pitchFamily="34" charset="0"/>
              </a:rPr>
              <a:t>List View </a:t>
            </a:r>
            <a:r>
              <a:rPr lang="ko-KR" altLang="en-US" sz="1200" b="1">
                <a:solidFill>
                  <a:schemeClr val="tx2">
                    <a:lumMod val="75000"/>
                  </a:schemeClr>
                </a:solidFill>
                <a:cs typeface="Arial" panose="020B0604020202020204" pitchFamily="34" charset="0"/>
              </a:rPr>
              <a:t>종류에 따른 조회 기준</a:t>
            </a:r>
            <a:br>
              <a:rPr lang="en-US" altLang="ko-KR" sz="1200" b="1">
                <a:solidFill>
                  <a:schemeClr val="tx2">
                    <a:lumMod val="75000"/>
                  </a:schemeClr>
                </a:solidFill>
                <a:cs typeface="Arial" panose="020B0604020202020204" pitchFamily="34" charset="0"/>
              </a:rPr>
            </a:br>
            <a:r>
              <a:rPr lang="en-US" altLang="ko-KR" sz="1200">
                <a:solidFill>
                  <a:schemeClr val="tx1"/>
                </a:solidFill>
                <a:cs typeface="Arial" panose="020B0604020202020204" pitchFamily="34" charset="0"/>
              </a:rPr>
              <a:t>- </a:t>
            </a:r>
            <a:r>
              <a:rPr lang="ko-KR" altLang="en-US" sz="1200">
                <a:solidFill>
                  <a:schemeClr val="tx1"/>
                </a:solidFill>
                <a:cs typeface="Arial" panose="020B0604020202020204" pitchFamily="34" charset="0"/>
              </a:rPr>
              <a:t>내 거래선</a:t>
            </a:r>
            <a:r>
              <a:rPr lang="en-US" altLang="ko-KR" sz="1200">
                <a:solidFill>
                  <a:schemeClr val="tx1"/>
                </a:solidFill>
                <a:cs typeface="Arial" panose="020B0604020202020204" pitchFamily="34" charset="0"/>
              </a:rPr>
              <a:t>: </a:t>
            </a:r>
            <a:r>
              <a:rPr lang="ko-KR" altLang="en-US" sz="1200">
                <a:solidFill>
                  <a:schemeClr val="tx1"/>
                </a:solidFill>
                <a:cs typeface="Arial" panose="020B0604020202020204" pitchFamily="34" charset="0"/>
              </a:rPr>
              <a:t>본인이 생성한 거래선</a:t>
            </a:r>
            <a:br>
              <a:rPr lang="en-US" altLang="ko-KR" sz="1200">
                <a:solidFill>
                  <a:schemeClr val="tx1"/>
                </a:solidFill>
                <a:cs typeface="Arial" panose="020B0604020202020204" pitchFamily="34" charset="0"/>
              </a:rPr>
            </a:br>
            <a:r>
              <a:rPr lang="en-US" altLang="ko-KR" sz="1200">
                <a:solidFill>
                  <a:schemeClr val="tx1"/>
                </a:solidFill>
                <a:cs typeface="Arial" panose="020B0604020202020204" pitchFamily="34" charset="0"/>
              </a:rPr>
              <a:t>- </a:t>
            </a:r>
            <a:r>
              <a:rPr lang="ko-KR" altLang="en-US" sz="1200">
                <a:solidFill>
                  <a:schemeClr val="tx1"/>
                </a:solidFill>
                <a:cs typeface="Arial" panose="020B0604020202020204" pitchFamily="34" charset="0"/>
              </a:rPr>
              <a:t>모든 거래선</a:t>
            </a:r>
            <a:r>
              <a:rPr lang="en-US" altLang="ko-KR" sz="1200">
                <a:solidFill>
                  <a:schemeClr val="tx1"/>
                </a:solidFill>
                <a:cs typeface="Arial" panose="020B0604020202020204" pitchFamily="34" charset="0"/>
              </a:rPr>
              <a:t>: </a:t>
            </a:r>
            <a:r>
              <a:rPr lang="ko-KR" altLang="en-US" sz="1200">
                <a:solidFill>
                  <a:schemeClr val="tx1"/>
                </a:solidFill>
                <a:cs typeface="Arial" panose="020B0604020202020204" pitchFamily="34" charset="0"/>
              </a:rPr>
              <a:t>전체 등록 거래선</a:t>
            </a:r>
            <a:br>
              <a:rPr lang="en-US" altLang="ko-KR" sz="1200">
                <a:solidFill>
                  <a:schemeClr val="tx1"/>
                </a:solidFill>
                <a:cs typeface="Arial" panose="020B0604020202020204" pitchFamily="34" charset="0"/>
              </a:rPr>
            </a:br>
            <a:r>
              <a:rPr lang="en-US" altLang="ko-KR" sz="1200">
                <a:solidFill>
                  <a:schemeClr val="tx1"/>
                </a:solidFill>
                <a:cs typeface="Arial" panose="020B0604020202020204" pitchFamily="34" charset="0"/>
              </a:rPr>
              <a:t>- </a:t>
            </a:r>
            <a:r>
              <a:rPr lang="ko-KR" altLang="en-US" sz="1200">
                <a:solidFill>
                  <a:schemeClr val="tx1"/>
                </a:solidFill>
                <a:cs typeface="Arial" panose="020B0604020202020204" pitchFamily="34" charset="0"/>
              </a:rPr>
              <a:t>최근 조회 항목</a:t>
            </a:r>
            <a:br>
              <a:rPr lang="en-US" altLang="ko-KR" sz="1200">
                <a:solidFill>
                  <a:schemeClr val="tx1"/>
                </a:solidFill>
                <a:cs typeface="Arial" panose="020B0604020202020204" pitchFamily="34" charset="0"/>
              </a:rPr>
            </a:br>
            <a:r>
              <a:rPr lang="en-US" altLang="ko-KR" sz="1200">
                <a:solidFill>
                  <a:schemeClr val="tx1"/>
                </a:solidFill>
                <a:cs typeface="Arial" panose="020B0604020202020204" pitchFamily="34" charset="0"/>
              </a:rPr>
              <a:t> : </a:t>
            </a:r>
            <a:r>
              <a:rPr lang="ko-KR" altLang="en-US" sz="1200">
                <a:solidFill>
                  <a:schemeClr val="tx1"/>
                </a:solidFill>
                <a:cs typeface="Arial" panose="020B0604020202020204" pitchFamily="34" charset="0"/>
              </a:rPr>
              <a:t>최근 조회한 거래선</a:t>
            </a:r>
            <a:r>
              <a:rPr lang="en-US" altLang="ko-KR" sz="1200">
                <a:solidFill>
                  <a:schemeClr val="tx1"/>
                </a:solidFill>
                <a:cs typeface="Arial" panose="020B0604020202020204" pitchFamily="34" charset="0"/>
              </a:rPr>
              <a:t>(</a:t>
            </a:r>
            <a:r>
              <a:rPr lang="ko-KR" altLang="en-US" sz="1200">
                <a:solidFill>
                  <a:schemeClr val="tx1"/>
                </a:solidFill>
                <a:cs typeface="Arial" panose="020B0604020202020204" pitchFamily="34" charset="0"/>
              </a:rPr>
              <a:t>정렬 불가</a:t>
            </a:r>
            <a:r>
              <a:rPr lang="en-US" altLang="ko-KR" sz="1200">
                <a:solidFill>
                  <a:schemeClr val="tx1"/>
                </a:solidFill>
                <a:cs typeface="Arial" panose="020B0604020202020204" pitchFamily="34" charset="0"/>
              </a:rPr>
              <a:t>/</a:t>
            </a:r>
            <a:r>
              <a:rPr lang="ko-KR" altLang="en-US" sz="1200">
                <a:solidFill>
                  <a:schemeClr val="tx1"/>
                </a:solidFill>
                <a:cs typeface="Arial" panose="020B0604020202020204" pitchFamily="34" charset="0"/>
              </a:rPr>
              <a:t>최신순</a:t>
            </a:r>
            <a:r>
              <a:rPr lang="en-US" altLang="ko-KR" sz="1200">
                <a:solidFill>
                  <a:schemeClr val="tx1"/>
                </a:solidFill>
                <a:cs typeface="Arial" panose="020B0604020202020204" pitchFamily="34" charset="0"/>
              </a:rPr>
              <a:t>)</a:t>
            </a:r>
            <a:br>
              <a:rPr lang="en-US" altLang="ko-KR" sz="1200">
                <a:solidFill>
                  <a:schemeClr val="tx1"/>
                </a:solidFill>
                <a:cs typeface="Arial" panose="020B0604020202020204" pitchFamily="34" charset="0"/>
              </a:rPr>
            </a:br>
            <a:r>
              <a:rPr lang="en-US" altLang="ko-KR" sz="1200">
                <a:solidFill>
                  <a:schemeClr val="tx1"/>
                </a:solidFill>
                <a:cs typeface="Arial" panose="020B0604020202020204" pitchFamily="34" charset="0"/>
              </a:rPr>
              <a:t>- </a:t>
            </a:r>
            <a:r>
              <a:rPr lang="ko-KR" altLang="en-US" sz="1200">
                <a:solidFill>
                  <a:schemeClr val="tx1"/>
                </a:solidFill>
                <a:cs typeface="Arial" panose="020B0604020202020204" pitchFamily="34" charset="0"/>
              </a:rPr>
              <a:t>최근에 본 거래선</a:t>
            </a:r>
            <a:br>
              <a:rPr lang="en-US" altLang="ko-KR" sz="1200">
                <a:solidFill>
                  <a:schemeClr val="tx1"/>
                </a:solidFill>
                <a:cs typeface="Arial" panose="020B0604020202020204" pitchFamily="34" charset="0"/>
              </a:rPr>
            </a:br>
            <a:r>
              <a:rPr lang="en-US" altLang="ko-KR" sz="1200">
                <a:solidFill>
                  <a:schemeClr val="tx1"/>
                </a:solidFill>
                <a:cs typeface="Arial" panose="020B0604020202020204" pitchFamily="34" charset="0"/>
              </a:rPr>
              <a:t> : </a:t>
            </a:r>
            <a:r>
              <a:rPr lang="ko-KR" altLang="en-US" sz="1200">
                <a:solidFill>
                  <a:schemeClr val="tx1"/>
                </a:solidFill>
                <a:cs typeface="Arial" panose="020B0604020202020204" pitchFamily="34" charset="0"/>
              </a:rPr>
              <a:t>최근에 본 거래선</a:t>
            </a:r>
            <a:r>
              <a:rPr lang="en-US" altLang="ko-KR" sz="1200">
                <a:solidFill>
                  <a:schemeClr val="tx1"/>
                </a:solidFill>
                <a:cs typeface="Arial" panose="020B0604020202020204" pitchFamily="34" charset="0"/>
              </a:rPr>
              <a:t>(</a:t>
            </a:r>
            <a:r>
              <a:rPr lang="ko-KR" altLang="en-US" sz="1200">
                <a:solidFill>
                  <a:schemeClr val="tx1"/>
                </a:solidFill>
                <a:cs typeface="Arial" panose="020B0604020202020204" pitchFamily="34" charset="0"/>
              </a:rPr>
              <a:t>정렬 가능</a:t>
            </a:r>
            <a:r>
              <a:rPr lang="en-US" altLang="ko-KR" sz="1200">
                <a:solidFill>
                  <a:schemeClr val="tx1"/>
                </a:solidFill>
                <a:cs typeface="Arial" panose="020B0604020202020204" pitchFamily="34" charset="0"/>
              </a:rPr>
              <a:t>)</a:t>
            </a:r>
            <a:br>
              <a:rPr lang="en-US" altLang="ko-KR" sz="1200">
                <a:solidFill>
                  <a:schemeClr val="tx1"/>
                </a:solidFill>
                <a:cs typeface="Arial" panose="020B0604020202020204" pitchFamily="34" charset="0"/>
              </a:rPr>
            </a:br>
            <a:r>
              <a:rPr lang="en-US" altLang="ko-KR" sz="1200">
                <a:solidFill>
                  <a:schemeClr val="tx1"/>
                </a:solidFill>
                <a:cs typeface="Arial" panose="020B0604020202020204" pitchFamily="34" charset="0"/>
              </a:rPr>
              <a:t>- Account (Customer)</a:t>
            </a:r>
            <a:br>
              <a:rPr lang="en-US" altLang="ko-KR" sz="1200">
                <a:solidFill>
                  <a:schemeClr val="tx1"/>
                </a:solidFill>
                <a:cs typeface="Arial" panose="020B0604020202020204" pitchFamily="34" charset="0"/>
              </a:rPr>
            </a:br>
            <a:r>
              <a:rPr lang="en-US" altLang="ko-KR" sz="1200">
                <a:solidFill>
                  <a:schemeClr val="tx1"/>
                </a:solidFill>
                <a:cs typeface="Arial" panose="020B0604020202020204" pitchFamily="34" charset="0"/>
              </a:rPr>
              <a:t> : Customer </a:t>
            </a:r>
            <a:r>
              <a:rPr lang="ko-KR" altLang="en-US" sz="1200">
                <a:solidFill>
                  <a:schemeClr val="tx1"/>
                </a:solidFill>
                <a:cs typeface="Arial" panose="020B0604020202020204" pitchFamily="34" charset="0"/>
              </a:rPr>
              <a:t>유형의 거래선</a:t>
            </a:r>
            <a:br>
              <a:rPr lang="en-US" altLang="ko-KR" sz="1200">
                <a:solidFill>
                  <a:schemeClr val="tx1"/>
                </a:solidFill>
                <a:cs typeface="Arial" panose="020B0604020202020204" pitchFamily="34" charset="0"/>
              </a:rPr>
            </a:br>
            <a:r>
              <a:rPr lang="en-US" altLang="ko-KR" sz="1200">
                <a:solidFill>
                  <a:schemeClr val="tx1"/>
                </a:solidFill>
                <a:cs typeface="Arial" panose="020B0604020202020204" pitchFamily="34" charset="0"/>
              </a:rPr>
              <a:t>- Account (Vendor)</a:t>
            </a:r>
            <a:br>
              <a:rPr lang="en-US" altLang="ko-KR" sz="1200">
                <a:solidFill>
                  <a:schemeClr val="tx1"/>
                </a:solidFill>
                <a:cs typeface="Arial" panose="020B0604020202020204" pitchFamily="34" charset="0"/>
              </a:rPr>
            </a:br>
            <a:r>
              <a:rPr lang="en-US" altLang="ko-KR" sz="1200">
                <a:solidFill>
                  <a:schemeClr val="tx1"/>
                </a:solidFill>
                <a:cs typeface="Arial" panose="020B0604020202020204" pitchFamily="34" charset="0"/>
              </a:rPr>
              <a:t> : Vendor </a:t>
            </a:r>
            <a:r>
              <a:rPr lang="ko-KR" altLang="en-US" sz="1200">
                <a:solidFill>
                  <a:schemeClr val="tx1"/>
                </a:solidFill>
                <a:cs typeface="Arial" panose="020B0604020202020204" pitchFamily="34" charset="0"/>
              </a:rPr>
              <a:t>유형의 거래선</a:t>
            </a:r>
            <a:br>
              <a:rPr lang="en-US" altLang="ko-KR" sz="1200">
                <a:solidFill>
                  <a:schemeClr val="tx1"/>
                </a:solidFill>
                <a:cs typeface="Arial" panose="020B0604020202020204" pitchFamily="34" charset="0"/>
              </a:rPr>
            </a:br>
            <a:r>
              <a:rPr lang="en-US" altLang="ko-KR" sz="1200">
                <a:solidFill>
                  <a:schemeClr val="tx1"/>
                </a:solidFill>
                <a:cs typeface="Arial" panose="020B0604020202020204" pitchFamily="34" charset="0"/>
              </a:rPr>
              <a:t>- Account (Department)</a:t>
            </a:r>
            <a:br>
              <a:rPr lang="en-US" altLang="ko-KR" sz="1200">
                <a:solidFill>
                  <a:schemeClr val="tx1"/>
                </a:solidFill>
                <a:cs typeface="Arial" panose="020B0604020202020204" pitchFamily="34" charset="0"/>
              </a:rPr>
            </a:br>
            <a:r>
              <a:rPr lang="en-US" altLang="ko-KR" sz="1200">
                <a:solidFill>
                  <a:schemeClr val="tx1"/>
                </a:solidFill>
                <a:cs typeface="Arial" panose="020B0604020202020204" pitchFamily="34" charset="0"/>
              </a:rPr>
              <a:t> : </a:t>
            </a:r>
            <a:r>
              <a:rPr lang="ko-KR" altLang="en-US" sz="1200">
                <a:solidFill>
                  <a:schemeClr val="tx1"/>
                </a:solidFill>
                <a:cs typeface="Arial" panose="020B0604020202020204" pitchFamily="34" charset="0"/>
              </a:rPr>
              <a:t>내 조직 기준으로 관리 중인 거래선</a:t>
            </a:r>
            <a:br>
              <a:rPr lang="en-US" altLang="ko-KR" sz="1200">
                <a:solidFill>
                  <a:schemeClr val="tx1"/>
                </a:solidFill>
                <a:cs typeface="Arial" panose="020B0604020202020204" pitchFamily="34" charset="0"/>
              </a:rPr>
            </a:br>
            <a:r>
              <a:rPr lang="en-US" altLang="ko-KR" sz="1200">
                <a:solidFill>
                  <a:schemeClr val="tx1"/>
                </a:solidFill>
                <a:cs typeface="Arial" panose="020B0604020202020204" pitchFamily="34" charset="0"/>
              </a:rPr>
              <a:t>- Account (Non BP)</a:t>
            </a:r>
            <a:br>
              <a:rPr lang="en-US" altLang="ko-KR" sz="1200">
                <a:solidFill>
                  <a:schemeClr val="tx1"/>
                </a:solidFill>
                <a:cs typeface="Arial" panose="020B0604020202020204" pitchFamily="34" charset="0"/>
              </a:rPr>
            </a:br>
            <a:r>
              <a:rPr lang="en-US" altLang="ko-KR" sz="1200">
                <a:solidFill>
                  <a:schemeClr val="tx1"/>
                </a:solidFill>
                <a:cs typeface="Arial" panose="020B0604020202020204" pitchFamily="34" charset="0"/>
              </a:rPr>
              <a:t> : BP </a:t>
            </a:r>
            <a:r>
              <a:rPr lang="ko-KR" altLang="en-US" sz="1200">
                <a:solidFill>
                  <a:schemeClr val="tx1"/>
                </a:solidFill>
                <a:cs typeface="Arial" panose="020B0604020202020204" pitchFamily="34" charset="0"/>
              </a:rPr>
              <a:t>연결 전 거래선</a:t>
            </a:r>
            <a:br>
              <a:rPr lang="en-US" altLang="ko-KR" sz="1200">
                <a:solidFill>
                  <a:schemeClr val="tx1"/>
                </a:solidFill>
                <a:cs typeface="Arial" panose="020B0604020202020204" pitchFamily="34" charset="0"/>
              </a:rPr>
            </a:br>
            <a:endParaRPr lang="en-US" altLang="ko-KR" sz="1200" u="sng">
              <a:solidFill>
                <a:schemeClr val="tx1"/>
              </a:solidFill>
              <a:cs typeface="Arial" panose="020B0604020202020204" pitchFamily="34" charset="0"/>
            </a:endParaRPr>
          </a:p>
        </p:txBody>
      </p:sp>
      <p:sp>
        <p:nvSpPr>
          <p:cNvPr id="18" name="직사각형 17">
            <a:extLst>
              <a:ext uri="{FF2B5EF4-FFF2-40B4-BE49-F238E27FC236}">
                <a16:creationId xmlns:a16="http://schemas.microsoft.com/office/drawing/2014/main" id="{A6254AB5-4189-728A-CDE1-FC4D4446CAE6}"/>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180975" indent="-180975" eaLnBrk="1" hangingPunct="1">
              <a:lnSpc>
                <a:spcPct val="120000"/>
              </a:lnSpc>
              <a:buFont typeface="+mj-lt"/>
              <a:buAutoNum type="arabicPeriod"/>
            </a:pPr>
            <a:r>
              <a:rPr lang="en-US" altLang="ko-KR" sz="1100" b="1">
                <a:solidFill>
                  <a:schemeClr val="tx2">
                    <a:lumMod val="75000"/>
                  </a:schemeClr>
                </a:solidFill>
                <a:cs typeface="Arial" panose="020B0604020202020204" pitchFamily="34" charset="0"/>
              </a:rPr>
              <a:t>Click “Account List”</a:t>
            </a:r>
            <a:br>
              <a:rPr lang="en-US" altLang="ko-KR" sz="1100" b="1">
                <a:solidFill>
                  <a:schemeClr val="tx2">
                    <a:lumMod val="75000"/>
                  </a:schemeClr>
                </a:solidFill>
                <a:cs typeface="Arial" panose="020B0604020202020204" pitchFamily="34" charset="0"/>
              </a:rPr>
            </a:br>
            <a:r>
              <a:rPr lang="en-US" altLang="ko-KR" sz="1100">
                <a:solidFill>
                  <a:schemeClr val="tx1">
                    <a:lumMod val="65000"/>
                    <a:lumOff val="35000"/>
                  </a:schemeClr>
                </a:solidFill>
                <a:cs typeface="Arial" panose="020B0604020202020204" pitchFamily="34" charset="0"/>
              </a:rPr>
              <a:t>- When clicked, a list of accounts is displayed based on the selected search criteria.</a:t>
            </a:r>
          </a:p>
          <a:p>
            <a:pPr marL="180975" indent="-180975" eaLnBrk="1" hangingPunct="1">
              <a:lnSpc>
                <a:spcPct val="120000"/>
              </a:lnSpc>
              <a:buFont typeface="+mj-lt"/>
              <a:buAutoNum type="arabicPeriod"/>
            </a:pPr>
            <a:r>
              <a:rPr lang="en-US" altLang="ko-KR" sz="1100" b="1">
                <a:solidFill>
                  <a:schemeClr val="tx2">
                    <a:lumMod val="75000"/>
                  </a:schemeClr>
                </a:solidFill>
                <a:cs typeface="Arial" panose="020B0604020202020204" pitchFamily="34" charset="0"/>
              </a:rPr>
              <a:t>List View Types</a:t>
            </a:r>
            <a:br>
              <a:rPr lang="en-US" altLang="ko-KR" sz="1100" b="1">
                <a:solidFill>
                  <a:schemeClr val="tx2">
                    <a:lumMod val="75000"/>
                  </a:schemeClr>
                </a:solidFill>
                <a:cs typeface="Arial" panose="020B0604020202020204" pitchFamily="34" charset="0"/>
              </a:rPr>
            </a:br>
            <a:r>
              <a:rPr lang="en-US" altLang="ko-KR" sz="1100">
                <a:solidFill>
                  <a:schemeClr val="tx1">
                    <a:lumMod val="65000"/>
                    <a:lumOff val="35000"/>
                  </a:schemeClr>
                </a:solidFill>
                <a:cs typeface="Arial" panose="020B0604020202020204" pitchFamily="34" charset="0"/>
              </a:rPr>
              <a:t>- My Accounts: Accounts created by the user</a:t>
            </a:r>
            <a:br>
              <a:rPr lang="en-US" altLang="ko-KR" sz="1100">
                <a:solidFill>
                  <a:schemeClr val="tx1">
                    <a:lumMod val="65000"/>
                    <a:lumOff val="35000"/>
                  </a:schemeClr>
                </a:solidFill>
                <a:cs typeface="Arial" panose="020B0604020202020204" pitchFamily="34" charset="0"/>
              </a:rPr>
            </a:br>
            <a:r>
              <a:rPr lang="en-US" altLang="ko-KR" sz="1100">
                <a:solidFill>
                  <a:schemeClr val="tx1">
                    <a:lumMod val="65000"/>
                    <a:lumOff val="35000"/>
                  </a:schemeClr>
                </a:solidFill>
                <a:cs typeface="Arial" panose="020B0604020202020204" pitchFamily="34" charset="0"/>
              </a:rPr>
              <a:t>- All Accounts: All registered accounts</a:t>
            </a:r>
            <a:br>
              <a:rPr lang="en-US" altLang="ko-KR" sz="1100">
                <a:solidFill>
                  <a:schemeClr val="tx1">
                    <a:lumMod val="65000"/>
                    <a:lumOff val="35000"/>
                  </a:schemeClr>
                </a:solidFill>
                <a:cs typeface="Arial" panose="020B0604020202020204" pitchFamily="34" charset="0"/>
              </a:rPr>
            </a:br>
            <a:r>
              <a:rPr lang="en-US" altLang="ko-KR" sz="1100">
                <a:solidFill>
                  <a:schemeClr val="tx1">
                    <a:lumMod val="65000"/>
                    <a:lumOff val="35000"/>
                  </a:schemeClr>
                </a:solidFill>
                <a:cs typeface="Arial" panose="020B0604020202020204" pitchFamily="34" charset="0"/>
              </a:rPr>
              <a:t>- Recently Searched Items: Accounts recently searched (Unsortable)</a:t>
            </a:r>
            <a:br>
              <a:rPr lang="en-US" altLang="ko-KR" sz="1100">
                <a:solidFill>
                  <a:schemeClr val="tx1">
                    <a:lumMod val="65000"/>
                    <a:lumOff val="35000"/>
                  </a:schemeClr>
                </a:solidFill>
                <a:cs typeface="Arial" panose="020B0604020202020204" pitchFamily="34" charset="0"/>
              </a:rPr>
            </a:br>
            <a:r>
              <a:rPr lang="en-US" altLang="ko-KR" sz="1100">
                <a:solidFill>
                  <a:schemeClr val="tx1">
                    <a:lumMod val="65000"/>
                    <a:lumOff val="35000"/>
                  </a:schemeClr>
                </a:solidFill>
                <a:cs typeface="Arial" panose="020B0604020202020204" pitchFamily="34" charset="0"/>
              </a:rPr>
              <a:t>- Recently Viewed Accounts: Accounts recently viewed (Sortable)</a:t>
            </a:r>
            <a:br>
              <a:rPr lang="en-US" altLang="ko-KR" sz="1100">
                <a:solidFill>
                  <a:schemeClr val="tx1">
                    <a:lumMod val="65000"/>
                    <a:lumOff val="35000"/>
                  </a:schemeClr>
                </a:solidFill>
                <a:cs typeface="Arial" panose="020B0604020202020204" pitchFamily="34" charset="0"/>
              </a:rPr>
            </a:br>
            <a:r>
              <a:rPr lang="en-US" altLang="ko-KR" sz="1100">
                <a:solidFill>
                  <a:schemeClr val="tx1">
                    <a:lumMod val="65000"/>
                    <a:lumOff val="35000"/>
                  </a:schemeClr>
                </a:solidFill>
                <a:cs typeface="Arial" panose="020B0604020202020204" pitchFamily="34" charset="0"/>
              </a:rPr>
              <a:t>- Account (Customer): Accounts categorized as Customer type</a:t>
            </a:r>
            <a:br>
              <a:rPr lang="en-US" altLang="ko-KR" sz="1100">
                <a:solidFill>
                  <a:schemeClr val="tx1">
                    <a:lumMod val="65000"/>
                    <a:lumOff val="35000"/>
                  </a:schemeClr>
                </a:solidFill>
                <a:cs typeface="Arial" panose="020B0604020202020204" pitchFamily="34" charset="0"/>
              </a:rPr>
            </a:br>
            <a:r>
              <a:rPr lang="en-US" altLang="ko-KR" sz="1100">
                <a:solidFill>
                  <a:schemeClr val="tx1">
                    <a:lumMod val="65000"/>
                    <a:lumOff val="35000"/>
                  </a:schemeClr>
                </a:solidFill>
                <a:cs typeface="Arial" panose="020B0604020202020204" pitchFamily="34" charset="0"/>
              </a:rPr>
              <a:t>- Account (Vendor): Accounts categorized as Vendor type</a:t>
            </a:r>
            <a:br>
              <a:rPr lang="en-US" altLang="ko-KR" sz="1100">
                <a:solidFill>
                  <a:schemeClr val="tx1">
                    <a:lumMod val="65000"/>
                    <a:lumOff val="35000"/>
                  </a:schemeClr>
                </a:solidFill>
                <a:cs typeface="Arial" panose="020B0604020202020204" pitchFamily="34" charset="0"/>
              </a:rPr>
            </a:br>
            <a:r>
              <a:rPr lang="en-US" altLang="ko-KR" sz="1100">
                <a:solidFill>
                  <a:schemeClr val="tx1">
                    <a:lumMod val="65000"/>
                    <a:lumOff val="35000"/>
                  </a:schemeClr>
                </a:solidFill>
                <a:cs typeface="Arial" panose="020B0604020202020204" pitchFamily="34" charset="0"/>
              </a:rPr>
              <a:t>- Account (Department): Accounts managed based on the user's organization</a:t>
            </a:r>
            <a:br>
              <a:rPr lang="en-US" altLang="ko-KR" sz="1100">
                <a:solidFill>
                  <a:schemeClr val="tx1">
                    <a:lumMod val="65000"/>
                    <a:lumOff val="35000"/>
                  </a:schemeClr>
                </a:solidFill>
                <a:cs typeface="Arial" panose="020B0604020202020204" pitchFamily="34" charset="0"/>
              </a:rPr>
            </a:br>
            <a:r>
              <a:rPr lang="en-US" altLang="ko-KR" sz="1100">
                <a:solidFill>
                  <a:schemeClr val="tx1">
                    <a:lumMod val="65000"/>
                    <a:lumOff val="35000"/>
                  </a:schemeClr>
                </a:solidFill>
                <a:cs typeface="Arial" panose="020B0604020202020204" pitchFamily="34" charset="0"/>
              </a:rPr>
              <a:t>- Account (Non BP): Accounts not yet linked to a Business Partner (BP)</a:t>
            </a:r>
            <a:endParaRPr lang="en-US" altLang="ko-KR" sz="1100" u="sng">
              <a:solidFill>
                <a:schemeClr val="tx1">
                  <a:lumMod val="65000"/>
                  <a:lumOff val="35000"/>
                </a:schemeClr>
              </a:solidFill>
              <a:cs typeface="Arial" panose="020B0604020202020204" pitchFamily="34" charset="0"/>
            </a:endParaRPr>
          </a:p>
        </p:txBody>
      </p:sp>
      <p:pic>
        <p:nvPicPr>
          <p:cNvPr id="4" name="그림 3">
            <a:extLst>
              <a:ext uri="{FF2B5EF4-FFF2-40B4-BE49-F238E27FC236}">
                <a16:creationId xmlns:a16="http://schemas.microsoft.com/office/drawing/2014/main" id="{9F912C27-AADA-B09A-F8A1-EB1778F9D3DF}"/>
              </a:ext>
            </a:extLst>
          </p:cNvPr>
          <p:cNvPicPr>
            <a:picLocks noChangeAspect="1"/>
          </p:cNvPicPr>
          <p:nvPr/>
        </p:nvPicPr>
        <p:blipFill>
          <a:blip r:embed="rId2"/>
          <a:stretch>
            <a:fillRect/>
          </a:stretch>
        </p:blipFill>
        <p:spPr>
          <a:xfrm>
            <a:off x="314679" y="1923387"/>
            <a:ext cx="6156000" cy="2238849"/>
          </a:xfrm>
          <a:prstGeom prst="rect">
            <a:avLst/>
          </a:prstGeom>
          <a:ln>
            <a:solidFill>
              <a:schemeClr val="tx1">
                <a:lumMod val="50000"/>
                <a:lumOff val="50000"/>
              </a:schemeClr>
            </a:solidFill>
          </a:ln>
        </p:spPr>
      </p:pic>
      <p:pic>
        <p:nvPicPr>
          <p:cNvPr id="9" name="그림 8">
            <a:extLst>
              <a:ext uri="{FF2B5EF4-FFF2-40B4-BE49-F238E27FC236}">
                <a16:creationId xmlns:a16="http://schemas.microsoft.com/office/drawing/2014/main" id="{27C94F85-BD9D-9951-6602-CCAC09AD7C61}"/>
              </a:ext>
            </a:extLst>
          </p:cNvPr>
          <p:cNvPicPr>
            <a:picLocks noChangeAspect="1"/>
          </p:cNvPicPr>
          <p:nvPr/>
        </p:nvPicPr>
        <p:blipFill>
          <a:blip r:embed="rId3"/>
          <a:stretch>
            <a:fillRect/>
          </a:stretch>
        </p:blipFill>
        <p:spPr>
          <a:xfrm>
            <a:off x="1010548" y="4013852"/>
            <a:ext cx="5014718" cy="2297666"/>
          </a:xfrm>
          <a:prstGeom prst="rect">
            <a:avLst/>
          </a:prstGeom>
          <a:ln>
            <a:solidFill>
              <a:schemeClr val="tx1">
                <a:lumMod val="50000"/>
                <a:lumOff val="50000"/>
              </a:schemeClr>
            </a:solidFill>
          </a:ln>
          <a:effectLst>
            <a:outerShdw blurRad="50800" dist="38100" dir="5400000" algn="t" rotWithShape="0">
              <a:prstClr val="black">
                <a:alpha val="40000"/>
              </a:prstClr>
            </a:outerShdw>
          </a:effectLst>
        </p:spPr>
      </p:pic>
      <p:sp>
        <p:nvSpPr>
          <p:cNvPr id="2" name="제목 1">
            <a:extLst>
              <a:ext uri="{FF2B5EF4-FFF2-40B4-BE49-F238E27FC236}">
                <a16:creationId xmlns:a16="http://schemas.microsoft.com/office/drawing/2014/main" id="{746074FC-D6C8-B540-F34D-02F8C0F10E9F}"/>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a:t>Step 01. Account Management</a:t>
            </a:r>
          </a:p>
        </p:txBody>
      </p:sp>
      <p:graphicFrame>
        <p:nvGraphicFramePr>
          <p:cNvPr id="17" name="표 16">
            <a:extLst>
              <a:ext uri="{FF2B5EF4-FFF2-40B4-BE49-F238E27FC236}">
                <a16:creationId xmlns:a16="http://schemas.microsoft.com/office/drawing/2014/main" id="{02A04C0F-8FD7-F80B-AD9E-2F6603C7733D}"/>
              </a:ext>
            </a:extLst>
          </p:cNvPr>
          <p:cNvGraphicFramePr>
            <a:graphicFrameLocks noGrp="1"/>
          </p:cNvGraphicFramePr>
          <p:nvPr>
            <p:extLst>
              <p:ext uri="{D42A27DB-BD31-4B8C-83A1-F6EECF244321}">
                <p14:modId xmlns:p14="http://schemas.microsoft.com/office/powerpoint/2010/main" val="3336182989"/>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01.01. Account View</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01.01.01 View list of accounts</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a:solidFill>
                            <a:schemeClr val="bg1"/>
                          </a:solidFill>
                        </a:rPr>
                        <a:t>Menu</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Account</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a:t>CRM App &gt; Account &gt; Account List</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BF4DB27A-1E4C-1D2B-E198-C6B9E6315F42}"/>
              </a:ext>
            </a:extLst>
          </p:cNvPr>
          <p:cNvSpPr/>
          <p:nvPr/>
        </p:nvSpPr>
        <p:spPr bwMode="auto">
          <a:xfrm>
            <a:off x="245535"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2" name="화살표: 오각형 66">
            <a:extLst>
              <a:ext uri="{FF2B5EF4-FFF2-40B4-BE49-F238E27FC236}">
                <a16:creationId xmlns:a16="http://schemas.microsoft.com/office/drawing/2014/main" id="{770F3452-5CC1-BFC2-8688-7C22714CF6EA}"/>
              </a:ext>
            </a:extLst>
          </p:cNvPr>
          <p:cNvSpPr/>
          <p:nvPr/>
        </p:nvSpPr>
        <p:spPr bwMode="gray">
          <a:xfrm>
            <a:off x="632520" y="2456892"/>
            <a:ext cx="972108" cy="396189"/>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3" name="타원 12">
            <a:extLst>
              <a:ext uri="{FF2B5EF4-FFF2-40B4-BE49-F238E27FC236}">
                <a16:creationId xmlns:a16="http://schemas.microsoft.com/office/drawing/2014/main" id="{ABE7740F-FDEF-AED5-639F-FB1431682BD4}"/>
              </a:ext>
            </a:extLst>
          </p:cNvPr>
          <p:cNvSpPr/>
          <p:nvPr/>
        </p:nvSpPr>
        <p:spPr bwMode="auto">
          <a:xfrm>
            <a:off x="380520" y="2454228"/>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1</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5" name="화살표: 오각형 66">
            <a:extLst>
              <a:ext uri="{FF2B5EF4-FFF2-40B4-BE49-F238E27FC236}">
                <a16:creationId xmlns:a16="http://schemas.microsoft.com/office/drawing/2014/main" id="{612C1309-9F2B-3A46-070E-7108BC7E08F9}"/>
              </a:ext>
            </a:extLst>
          </p:cNvPr>
          <p:cNvSpPr/>
          <p:nvPr/>
        </p:nvSpPr>
        <p:spPr bwMode="gray">
          <a:xfrm>
            <a:off x="1435121" y="4452622"/>
            <a:ext cx="3349244" cy="1797571"/>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6" name="타원 15">
            <a:extLst>
              <a:ext uri="{FF2B5EF4-FFF2-40B4-BE49-F238E27FC236}">
                <a16:creationId xmlns:a16="http://schemas.microsoft.com/office/drawing/2014/main" id="{091C619C-841D-AC7B-6797-9FBBDD95CCED}"/>
              </a:ext>
            </a:extLst>
          </p:cNvPr>
          <p:cNvSpPr/>
          <p:nvPr/>
        </p:nvSpPr>
        <p:spPr bwMode="auto">
          <a:xfrm>
            <a:off x="1183121" y="4447293"/>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2</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cxnSp>
        <p:nvCxnSpPr>
          <p:cNvPr id="11" name="직선 화살표 연결선 3">
            <a:extLst>
              <a:ext uri="{FF2B5EF4-FFF2-40B4-BE49-F238E27FC236}">
                <a16:creationId xmlns:a16="http://schemas.microsoft.com/office/drawing/2014/main" id="{68B679CA-CF3E-5057-E32A-ECCAF4B11AC0}"/>
              </a:ext>
            </a:extLst>
          </p:cNvPr>
          <p:cNvCxnSpPr>
            <a:cxnSpLocks/>
            <a:stCxn id="12" idx="2"/>
            <a:endCxn id="15" idx="0"/>
          </p:cNvCxnSpPr>
          <p:nvPr/>
        </p:nvCxnSpPr>
        <p:spPr bwMode="auto">
          <a:xfrm rot="16200000" flipH="1">
            <a:off x="1314388" y="2657266"/>
            <a:ext cx="1599541" cy="1991169"/>
          </a:xfrm>
          <a:prstGeom prst="bentConnector3">
            <a:avLst>
              <a:gd name="adj1" fmla="val 50000"/>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754927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A584C3-682D-152D-5467-A577B64A16FC}"/>
            </a:ext>
          </a:extLst>
        </p:cNvPr>
        <p:cNvGrpSpPr/>
        <p:nvPr/>
      </p:nvGrpSpPr>
      <p:grpSpPr>
        <a:xfrm>
          <a:off x="0" y="0"/>
          <a:ext cx="0" cy="0"/>
          <a:chOff x="0" y="0"/>
          <a:chExt cx="0" cy="0"/>
        </a:xfrm>
      </p:grpSpPr>
      <p:pic>
        <p:nvPicPr>
          <p:cNvPr id="6" name="그림 5" descr="텍스트, 스크린샷, 웹 페이지, 폰트이(가) 표시된 사진&#10;&#10;AI 생성 콘텐츠는 정확하지 않을 수 있습니다.">
            <a:extLst>
              <a:ext uri="{FF2B5EF4-FFF2-40B4-BE49-F238E27FC236}">
                <a16:creationId xmlns:a16="http://schemas.microsoft.com/office/drawing/2014/main" id="{84AC4CE0-82A0-87BC-8451-C639FC365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9504" y="2007500"/>
            <a:ext cx="1996209" cy="4320000"/>
          </a:xfrm>
          <a:prstGeom prst="rect">
            <a:avLst/>
          </a:prstGeom>
          <a:ln>
            <a:solidFill>
              <a:schemeClr val="tx1">
                <a:lumMod val="50000"/>
                <a:lumOff val="50000"/>
              </a:schemeClr>
            </a:solidFill>
          </a:ln>
        </p:spPr>
      </p:pic>
      <p:sp>
        <p:nvSpPr>
          <p:cNvPr id="10" name="직사각형 9">
            <a:extLst>
              <a:ext uri="{FF2B5EF4-FFF2-40B4-BE49-F238E27FC236}">
                <a16:creationId xmlns:a16="http://schemas.microsoft.com/office/drawing/2014/main" id="{72956B1B-C9B8-3632-1E6A-1C17A70DEA0E}"/>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0" bIns="45720" numCol="1" rtlCol="0" anchor="t" anchorCtr="0" compatLnSpc="1">
            <a:prstTxWarp prst="textNoShape">
              <a:avLst/>
            </a:prstTxWarp>
          </a:bodyPr>
          <a:lstStyle/>
          <a:p>
            <a:pPr marL="180975" indent="-180975">
              <a:buFont typeface="+mj-lt"/>
              <a:buAutoNum type="arabicPeriod"/>
            </a:pPr>
            <a:r>
              <a:rPr lang="en-US" altLang="ko-KR" sz="1100" b="1" dirty="0">
                <a:solidFill>
                  <a:schemeClr val="tx2"/>
                </a:solidFill>
              </a:rPr>
              <a:t>Credit Information Section</a:t>
            </a:r>
            <a:br>
              <a:rPr lang="en-US" altLang="ko-KR" sz="1100" b="1" dirty="0">
                <a:solidFill>
                  <a:schemeClr val="tx2"/>
                </a:solidFill>
              </a:rPr>
            </a:br>
            <a:r>
              <a:rPr lang="en-US" altLang="ko-KR" sz="1100" dirty="0">
                <a:solidFill>
                  <a:schemeClr val="tx1">
                    <a:lumMod val="50000"/>
                    <a:lumOff val="50000"/>
                  </a:schemeClr>
                </a:solidFill>
              </a:rPr>
              <a:t>- </a:t>
            </a:r>
            <a:r>
              <a:rPr lang="en-US" altLang="ko-KR" sz="1100" dirty="0"/>
              <a:t>Displays credit information of business partners based on the corporation the user belongs to.</a:t>
            </a:r>
            <a:br>
              <a:rPr lang="en-US" altLang="ko-KR" sz="1100" dirty="0"/>
            </a:br>
            <a:r>
              <a:rPr lang="en-US" altLang="ko-KR" sz="1100" dirty="0"/>
              <a:t>- Clicking “View Details” switches to the Credit Monitoring Dashboard screen.</a:t>
            </a:r>
          </a:p>
        </p:txBody>
      </p:sp>
      <p:sp>
        <p:nvSpPr>
          <p:cNvPr id="2" name="제목 1">
            <a:extLst>
              <a:ext uri="{FF2B5EF4-FFF2-40B4-BE49-F238E27FC236}">
                <a16:creationId xmlns:a16="http://schemas.microsoft.com/office/drawing/2014/main" id="{1CEA951A-3BC0-223E-3079-79EF88311463}"/>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01. Account Management</a:t>
            </a:r>
          </a:p>
        </p:txBody>
      </p:sp>
      <p:graphicFrame>
        <p:nvGraphicFramePr>
          <p:cNvPr id="17" name="표 16">
            <a:extLst>
              <a:ext uri="{FF2B5EF4-FFF2-40B4-BE49-F238E27FC236}">
                <a16:creationId xmlns:a16="http://schemas.microsoft.com/office/drawing/2014/main" id="{E5D84518-19FC-F99B-780C-D3B3C9EA01FA}"/>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01.01. Account View</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01.01.02 View detailed account information</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Account</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(Credit/ A/R)</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CRM App &gt; Account &gt; Account List &gt; Account Details View</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74D60991-24D0-C999-551B-7F4E3B88BFD3}"/>
              </a:ext>
            </a:extLst>
          </p:cNvPr>
          <p:cNvSpPr/>
          <p:nvPr/>
        </p:nvSpPr>
        <p:spPr bwMode="auto">
          <a:xfrm>
            <a:off x="245535"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2" name="화살표: 오각형 66">
            <a:extLst>
              <a:ext uri="{FF2B5EF4-FFF2-40B4-BE49-F238E27FC236}">
                <a16:creationId xmlns:a16="http://schemas.microsoft.com/office/drawing/2014/main" id="{E5F7DA13-097D-4AEC-FC9B-981EF7D975B3}"/>
              </a:ext>
            </a:extLst>
          </p:cNvPr>
          <p:cNvSpPr/>
          <p:nvPr/>
        </p:nvSpPr>
        <p:spPr bwMode="gray">
          <a:xfrm>
            <a:off x="563037" y="2852936"/>
            <a:ext cx="1992676" cy="2124236"/>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13" name="타원 12">
            <a:extLst>
              <a:ext uri="{FF2B5EF4-FFF2-40B4-BE49-F238E27FC236}">
                <a16:creationId xmlns:a16="http://schemas.microsoft.com/office/drawing/2014/main" id="{CF710CBD-D44D-C917-0A20-0E1AE815B906}"/>
              </a:ext>
            </a:extLst>
          </p:cNvPr>
          <p:cNvSpPr/>
          <p:nvPr/>
        </p:nvSpPr>
        <p:spPr bwMode="auto">
          <a:xfrm>
            <a:off x="347075" y="2852936"/>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35293045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85119-803E-7CA8-C895-917F01637D0C}"/>
            </a:ext>
          </a:extLst>
        </p:cNvPr>
        <p:cNvGrpSpPr/>
        <p:nvPr/>
      </p:nvGrpSpPr>
      <p:grpSpPr>
        <a:xfrm>
          <a:off x="0" y="0"/>
          <a:ext cx="0" cy="0"/>
          <a:chOff x="0" y="0"/>
          <a:chExt cx="0" cy="0"/>
        </a:xfrm>
      </p:grpSpPr>
      <p:pic>
        <p:nvPicPr>
          <p:cNvPr id="13" name="그림 12" descr="텍스트, 스크린샷, 소프트웨어, 웹 페이지이(가) 표시된 사진&#10;&#10;AI 생성 콘텐츠는 정확하지 않을 수 있습니다.">
            <a:extLst>
              <a:ext uri="{FF2B5EF4-FFF2-40B4-BE49-F238E27FC236}">
                <a16:creationId xmlns:a16="http://schemas.microsoft.com/office/drawing/2014/main" id="{67E3345A-8AA8-DD4E-0634-6601D610FC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7772" y="1916832"/>
            <a:ext cx="1996209" cy="4320000"/>
          </a:xfrm>
          <a:prstGeom prst="rect">
            <a:avLst/>
          </a:prstGeom>
          <a:ln>
            <a:solidFill>
              <a:schemeClr val="tx1">
                <a:lumMod val="50000"/>
                <a:lumOff val="50000"/>
              </a:schemeClr>
            </a:solidFill>
          </a:ln>
        </p:spPr>
      </p:pic>
      <p:pic>
        <p:nvPicPr>
          <p:cNvPr id="11" name="그림 10" descr="텍스트, 스크린샷, 소프트웨어, 폰트이(가) 표시된 사진&#10;&#10;AI 생성 콘텐츠는 정확하지 않을 수 있습니다.">
            <a:extLst>
              <a:ext uri="{FF2B5EF4-FFF2-40B4-BE49-F238E27FC236}">
                <a16:creationId xmlns:a16="http://schemas.microsoft.com/office/drawing/2014/main" id="{A11D6CCE-6664-FC78-BF8C-F3F9FA4BF9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325" y="1916832"/>
            <a:ext cx="1996209" cy="4320000"/>
          </a:xfrm>
          <a:prstGeom prst="rect">
            <a:avLst/>
          </a:prstGeom>
          <a:ln>
            <a:solidFill>
              <a:schemeClr val="tx1">
                <a:lumMod val="50000"/>
                <a:lumOff val="50000"/>
              </a:schemeClr>
            </a:solidFill>
          </a:ln>
        </p:spPr>
      </p:pic>
      <p:sp>
        <p:nvSpPr>
          <p:cNvPr id="10" name="직사각형 9">
            <a:extLst>
              <a:ext uri="{FF2B5EF4-FFF2-40B4-BE49-F238E27FC236}">
                <a16:creationId xmlns:a16="http://schemas.microsoft.com/office/drawing/2014/main" id="{11F6DBFE-3DF9-E737-1213-716057ADF32F}"/>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0" bIns="45720" numCol="1" rtlCol="0" anchor="t" anchorCtr="0" compatLnSpc="1">
            <a:prstTxWarp prst="textNoShape">
              <a:avLst/>
            </a:prstTxWarp>
          </a:bodyPr>
          <a:lstStyle/>
          <a:p>
            <a:pPr marL="180975" indent="-180975">
              <a:buFont typeface="+mj-lt"/>
              <a:buAutoNum type="arabicPeriod"/>
            </a:pPr>
            <a:r>
              <a:rPr lang="en-US" altLang="ko-KR" sz="1100" b="1" dirty="0">
                <a:solidFill>
                  <a:schemeClr val="tx2"/>
                </a:solidFill>
              </a:rPr>
              <a:t>Shipment Status Information Section</a:t>
            </a:r>
            <a:br>
              <a:rPr lang="en-US" altLang="ko-KR" sz="1100" b="1" dirty="0">
                <a:solidFill>
                  <a:schemeClr val="tx2"/>
                </a:solidFill>
              </a:rPr>
            </a:br>
            <a:r>
              <a:rPr lang="en-US" altLang="ko-KR" sz="1100" dirty="0"/>
              <a:t>- Displays shipment information of business partners based on the organization the user belongs to (Only Steel Division).</a:t>
            </a:r>
            <a:br>
              <a:rPr lang="en-US" altLang="ko-KR" sz="1100" dirty="0"/>
            </a:br>
            <a:r>
              <a:rPr lang="en-US" altLang="ko-KR" sz="1100" dirty="0"/>
              <a:t>- Clicking “Details” switches to the Order/Shipment Monitoring Dashboard screen.</a:t>
            </a:r>
          </a:p>
          <a:p>
            <a:pPr marL="180975" indent="-180975">
              <a:buFont typeface="+mj-lt"/>
              <a:buAutoNum type="arabicPeriod"/>
            </a:pPr>
            <a:endParaRPr lang="en-US" altLang="ko-KR" sz="1100" b="1" dirty="0"/>
          </a:p>
          <a:p>
            <a:pPr marL="180975" indent="-180975">
              <a:buFont typeface="+mj-lt"/>
              <a:buAutoNum type="arabicPeriod"/>
            </a:pPr>
            <a:r>
              <a:rPr lang="en-US" altLang="ko-KR" sz="1100" b="1" dirty="0">
                <a:solidFill>
                  <a:schemeClr val="tx2"/>
                </a:solidFill>
              </a:rPr>
              <a:t>Order Information Section</a:t>
            </a:r>
            <a:br>
              <a:rPr lang="en-US" altLang="ko-KR" sz="1100" b="1" dirty="0">
                <a:solidFill>
                  <a:schemeClr val="tx2"/>
                </a:solidFill>
              </a:rPr>
            </a:br>
            <a:r>
              <a:rPr lang="en-US" altLang="ko-KR" sz="1100" b="1" dirty="0"/>
              <a:t>- </a:t>
            </a:r>
            <a:r>
              <a:rPr lang="en-US" altLang="ko-KR" sz="1100" dirty="0"/>
              <a:t>A list of order information linked to the related Account.</a:t>
            </a:r>
          </a:p>
          <a:p>
            <a:pPr marL="180975" indent="-180975">
              <a:buFont typeface="+mj-lt"/>
              <a:buAutoNum type="arabicPeriod"/>
            </a:pPr>
            <a:endParaRPr lang="en-US" altLang="ko-KR" sz="1100" dirty="0"/>
          </a:p>
        </p:txBody>
      </p:sp>
      <p:sp>
        <p:nvSpPr>
          <p:cNvPr id="2" name="제목 1">
            <a:extLst>
              <a:ext uri="{FF2B5EF4-FFF2-40B4-BE49-F238E27FC236}">
                <a16:creationId xmlns:a16="http://schemas.microsoft.com/office/drawing/2014/main" id="{2ABF1E7C-BBB4-EDCE-33C1-94C2293E12BD}"/>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01. Account Management</a:t>
            </a:r>
          </a:p>
        </p:txBody>
      </p:sp>
      <p:graphicFrame>
        <p:nvGraphicFramePr>
          <p:cNvPr id="17" name="표 16">
            <a:extLst>
              <a:ext uri="{FF2B5EF4-FFF2-40B4-BE49-F238E27FC236}">
                <a16:creationId xmlns:a16="http://schemas.microsoft.com/office/drawing/2014/main" id="{B81756D5-81BB-36E5-F1BB-6B15FE4E1787}"/>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01.01. Account View</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01.01.02 View detailed account information</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Account</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(Order</a:t>
                      </a:r>
                      <a:r>
                        <a:rPr lang="en-US" altLang="ko-KR" sz="1200" b="1"/>
                        <a:t>/Shipment)</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CRM App &gt; Account &gt; Account List &gt; Account Details View</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39D61AE9-E21A-CABE-402A-23438F4FA2DC}"/>
              </a:ext>
            </a:extLst>
          </p:cNvPr>
          <p:cNvSpPr/>
          <p:nvPr/>
        </p:nvSpPr>
        <p:spPr bwMode="auto">
          <a:xfrm>
            <a:off x="245535"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8" name="화살표: 오각형 66">
            <a:extLst>
              <a:ext uri="{FF2B5EF4-FFF2-40B4-BE49-F238E27FC236}">
                <a16:creationId xmlns:a16="http://schemas.microsoft.com/office/drawing/2014/main" id="{2E630DA7-7108-F351-5F5E-F81F153E9E18}"/>
              </a:ext>
            </a:extLst>
          </p:cNvPr>
          <p:cNvSpPr/>
          <p:nvPr/>
        </p:nvSpPr>
        <p:spPr bwMode="gray">
          <a:xfrm>
            <a:off x="560335" y="3042658"/>
            <a:ext cx="2005105" cy="197051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9" name="타원 8">
            <a:extLst>
              <a:ext uri="{FF2B5EF4-FFF2-40B4-BE49-F238E27FC236}">
                <a16:creationId xmlns:a16="http://schemas.microsoft.com/office/drawing/2014/main" id="{ECFE84B7-25A1-9047-0C91-971132CB3596}"/>
              </a:ext>
            </a:extLst>
          </p:cNvPr>
          <p:cNvSpPr/>
          <p:nvPr/>
        </p:nvSpPr>
        <p:spPr bwMode="auto">
          <a:xfrm>
            <a:off x="314550" y="3024261"/>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4" name="화살표: 오각형 66">
            <a:extLst>
              <a:ext uri="{FF2B5EF4-FFF2-40B4-BE49-F238E27FC236}">
                <a16:creationId xmlns:a16="http://schemas.microsoft.com/office/drawing/2014/main" id="{3C76BEBF-72CD-284A-4165-62D0404F2FE5}"/>
              </a:ext>
            </a:extLst>
          </p:cNvPr>
          <p:cNvSpPr/>
          <p:nvPr/>
        </p:nvSpPr>
        <p:spPr bwMode="gray">
          <a:xfrm>
            <a:off x="560335" y="5027381"/>
            <a:ext cx="2005105" cy="350596"/>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15" name="타원 14">
            <a:extLst>
              <a:ext uri="{FF2B5EF4-FFF2-40B4-BE49-F238E27FC236}">
                <a16:creationId xmlns:a16="http://schemas.microsoft.com/office/drawing/2014/main" id="{51C02C60-33AD-ABAE-7364-838858708708}"/>
              </a:ext>
            </a:extLst>
          </p:cNvPr>
          <p:cNvSpPr/>
          <p:nvPr/>
        </p:nvSpPr>
        <p:spPr bwMode="auto">
          <a:xfrm>
            <a:off x="314550" y="5064603"/>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cxnSp>
        <p:nvCxnSpPr>
          <p:cNvPr id="16" name="직선 화살표 연결선 3">
            <a:extLst>
              <a:ext uri="{FF2B5EF4-FFF2-40B4-BE49-F238E27FC236}">
                <a16:creationId xmlns:a16="http://schemas.microsoft.com/office/drawing/2014/main" id="{E3D30885-779D-6929-FA08-EE94CC88E050}"/>
              </a:ext>
            </a:extLst>
          </p:cNvPr>
          <p:cNvCxnSpPr>
            <a:cxnSpLocks/>
            <a:stCxn id="14" idx="3"/>
          </p:cNvCxnSpPr>
          <p:nvPr/>
        </p:nvCxnSpPr>
        <p:spPr bwMode="auto">
          <a:xfrm flipV="1">
            <a:off x="2565440" y="4076832"/>
            <a:ext cx="538900" cy="1125847"/>
          </a:xfrm>
          <a:prstGeom prst="bentConnector3">
            <a:avLst>
              <a:gd name="adj1" fmla="val 50000"/>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0100024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EFD67-D179-3B48-E2DC-2922EED78778}"/>
            </a:ext>
          </a:extLst>
        </p:cNvPr>
        <p:cNvGrpSpPr/>
        <p:nvPr/>
      </p:nvGrpSpPr>
      <p:grpSpPr>
        <a:xfrm>
          <a:off x="0" y="0"/>
          <a:ext cx="0" cy="0"/>
          <a:chOff x="0" y="0"/>
          <a:chExt cx="0" cy="0"/>
        </a:xfrm>
      </p:grpSpPr>
      <p:pic>
        <p:nvPicPr>
          <p:cNvPr id="15" name="그림 14" descr="텍스트, 스크린샷, 번호, 폰트이(가) 표시된 사진&#10;&#10;AI 생성 콘텐츠는 정확하지 않을 수 있습니다.">
            <a:extLst>
              <a:ext uri="{FF2B5EF4-FFF2-40B4-BE49-F238E27FC236}">
                <a16:creationId xmlns:a16="http://schemas.microsoft.com/office/drawing/2014/main" id="{F3B771A3-E551-CB46-1438-E240B83D3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20952" y="2014944"/>
            <a:ext cx="1996209" cy="4320000"/>
          </a:xfrm>
          <a:prstGeom prst="rect">
            <a:avLst/>
          </a:prstGeom>
          <a:ln>
            <a:solidFill>
              <a:schemeClr val="tx1">
                <a:lumMod val="50000"/>
                <a:lumOff val="50000"/>
              </a:schemeClr>
            </a:solidFill>
          </a:ln>
        </p:spPr>
      </p:pic>
      <p:pic>
        <p:nvPicPr>
          <p:cNvPr id="13" name="그림 12" descr="텍스트, 스크린샷, 번호, 폰트이(가) 표시된 사진&#10;&#10;AI 생성 콘텐츠는 정확하지 않을 수 있습니다.">
            <a:extLst>
              <a:ext uri="{FF2B5EF4-FFF2-40B4-BE49-F238E27FC236}">
                <a16:creationId xmlns:a16="http://schemas.microsoft.com/office/drawing/2014/main" id="{034AE819-DCCF-351C-355A-AC86173A2D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5565" y="2007500"/>
            <a:ext cx="1996209" cy="4320000"/>
          </a:xfrm>
          <a:prstGeom prst="rect">
            <a:avLst/>
          </a:prstGeom>
          <a:ln>
            <a:solidFill>
              <a:schemeClr val="tx1">
                <a:lumMod val="50000"/>
                <a:lumOff val="50000"/>
              </a:schemeClr>
            </a:solidFill>
          </a:ln>
        </p:spPr>
      </p:pic>
      <p:pic>
        <p:nvPicPr>
          <p:cNvPr id="11" name="그림 10" descr="텍스트, 스크린샷, 소프트웨어이(가) 표시된 사진&#10;&#10;AI 생성 콘텐츠는 정확하지 않을 수 있습니다.">
            <a:extLst>
              <a:ext uri="{FF2B5EF4-FFF2-40B4-BE49-F238E27FC236}">
                <a16:creationId xmlns:a16="http://schemas.microsoft.com/office/drawing/2014/main" id="{DCC9023C-2310-2D89-DB9C-0F2EB05F15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7225" y="2007500"/>
            <a:ext cx="1996209" cy="4320000"/>
          </a:xfrm>
          <a:prstGeom prst="rect">
            <a:avLst/>
          </a:prstGeom>
          <a:ln>
            <a:solidFill>
              <a:schemeClr val="tx1">
                <a:lumMod val="50000"/>
                <a:lumOff val="50000"/>
              </a:schemeClr>
            </a:solidFill>
          </a:ln>
        </p:spPr>
      </p:pic>
      <p:sp>
        <p:nvSpPr>
          <p:cNvPr id="6" name="직사각형 5">
            <a:extLst>
              <a:ext uri="{FF2B5EF4-FFF2-40B4-BE49-F238E27FC236}">
                <a16:creationId xmlns:a16="http://schemas.microsoft.com/office/drawing/2014/main" id="{8DF71A7A-AB43-AD75-FE3D-FE1497806212}"/>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indent="-228600" eaLnBrk="1" hangingPunct="1">
              <a:lnSpc>
                <a:spcPct val="120000"/>
              </a:lnSpc>
              <a:buFont typeface="+mj-lt"/>
              <a:buAutoNum type="arabicPeriod"/>
            </a:pPr>
            <a:r>
              <a:rPr lang="ko-KR" altLang="en-US" sz="1200" b="1" dirty="0">
                <a:solidFill>
                  <a:schemeClr val="tx2">
                    <a:lumMod val="75000"/>
                  </a:schemeClr>
                </a:solidFill>
                <a:cs typeface="Arial" panose="020B0604020202020204" pitchFamily="34" charset="0"/>
              </a:rPr>
              <a:t>거래선별 매출 영역</a:t>
            </a:r>
            <a:br>
              <a:rPr lang="en-US" altLang="ko-KR" sz="1200" b="1" dirty="0">
                <a:solidFill>
                  <a:schemeClr val="tx2">
                    <a:lumMod val="75000"/>
                  </a:schemeClr>
                </a:solidFill>
                <a:cs typeface="Arial" panose="020B0604020202020204" pitchFamily="34" charset="0"/>
              </a:rPr>
            </a:br>
            <a:r>
              <a:rPr lang="en-US" altLang="ko-KR" sz="1200" dirty="0">
                <a:solidFill>
                  <a:schemeClr val="tx1"/>
                </a:solidFill>
                <a:cs typeface="Arial" panose="020B0604020202020204" pitchFamily="34" charset="0"/>
              </a:rPr>
              <a:t>- </a:t>
            </a:r>
            <a:r>
              <a:rPr lang="ko-KR" altLang="en-US" sz="1200" dirty="0">
                <a:solidFill>
                  <a:schemeClr val="tx1"/>
                </a:solidFill>
                <a:cs typeface="Arial" panose="020B0604020202020204" pitchFamily="34" charset="0"/>
              </a:rPr>
              <a:t>연단위의 매출</a:t>
            </a:r>
            <a:r>
              <a:rPr lang="en-US" altLang="ko-KR" sz="1200" dirty="0">
                <a:solidFill>
                  <a:schemeClr val="tx1"/>
                </a:solidFill>
                <a:cs typeface="Arial" panose="020B0604020202020204" pitchFamily="34" charset="0"/>
              </a:rPr>
              <a:t>, </a:t>
            </a:r>
            <a:r>
              <a:rPr lang="ko-KR" altLang="en-US" sz="1200" dirty="0" err="1">
                <a:solidFill>
                  <a:schemeClr val="tx1"/>
                </a:solidFill>
                <a:cs typeface="Arial" panose="020B0604020202020204" pitchFamily="34" charset="0"/>
              </a:rPr>
              <a:t>매출총익</a:t>
            </a:r>
            <a:r>
              <a:rPr lang="en-US" altLang="ko-KR" sz="1200" dirty="0">
                <a:solidFill>
                  <a:schemeClr val="tx1"/>
                </a:solidFill>
                <a:cs typeface="Arial" panose="020B0604020202020204" pitchFamily="34" charset="0"/>
              </a:rPr>
              <a:t>, </a:t>
            </a:r>
            <a:r>
              <a:rPr lang="ko-KR" altLang="en-US" sz="1200" dirty="0" err="1">
                <a:solidFill>
                  <a:schemeClr val="tx1"/>
                </a:solidFill>
                <a:cs typeface="Arial" panose="020B0604020202020204" pitchFamily="34" charset="0"/>
              </a:rPr>
              <a:t>세전이익</a:t>
            </a:r>
            <a:r>
              <a:rPr lang="ko-KR" altLang="en-US" sz="1200" dirty="0">
                <a:solidFill>
                  <a:schemeClr val="tx1"/>
                </a:solidFill>
                <a:cs typeface="Arial" panose="020B0604020202020204" pitchFamily="34" charset="0"/>
              </a:rPr>
              <a:t> 조회됨 </a:t>
            </a:r>
            <a:r>
              <a:rPr lang="en-US" altLang="ko-KR" sz="1200" dirty="0">
                <a:solidFill>
                  <a:schemeClr val="tx1"/>
                </a:solidFill>
                <a:cs typeface="Arial" panose="020B0604020202020204" pitchFamily="34" charset="0"/>
              </a:rPr>
              <a:t>(</a:t>
            </a:r>
            <a:r>
              <a:rPr lang="ko-KR" altLang="en-US" sz="1200" dirty="0">
                <a:solidFill>
                  <a:schemeClr val="tx1"/>
                </a:solidFill>
                <a:cs typeface="Arial" panose="020B0604020202020204" pitchFamily="34" charset="0"/>
              </a:rPr>
              <a:t>총 </a:t>
            </a:r>
            <a:r>
              <a:rPr lang="en-US" altLang="ko-KR" sz="1200" dirty="0">
                <a:solidFill>
                  <a:schemeClr val="tx1"/>
                </a:solidFill>
                <a:cs typeface="Arial" panose="020B0604020202020204" pitchFamily="34" charset="0"/>
              </a:rPr>
              <a:t>3</a:t>
            </a:r>
            <a:r>
              <a:rPr lang="ko-KR" altLang="en-US" sz="1200" dirty="0">
                <a:solidFill>
                  <a:schemeClr val="tx1"/>
                </a:solidFill>
                <a:cs typeface="Arial" panose="020B0604020202020204" pitchFamily="34" charset="0"/>
              </a:rPr>
              <a:t>개년 표기</a:t>
            </a:r>
            <a:r>
              <a:rPr lang="en-US" altLang="ko-KR" sz="1200" dirty="0">
                <a:solidFill>
                  <a:schemeClr val="tx1"/>
                </a:solidFill>
                <a:cs typeface="Arial" panose="020B0604020202020204" pitchFamily="34" charset="0"/>
              </a:rPr>
              <a:t>)</a:t>
            </a:r>
            <a:br>
              <a:rPr lang="en-US" altLang="ko-KR" sz="1200" dirty="0">
                <a:solidFill>
                  <a:schemeClr val="tx1">
                    <a:lumMod val="50000"/>
                    <a:lumOff val="50000"/>
                  </a:schemeClr>
                </a:solidFill>
                <a:cs typeface="Arial" panose="020B0604020202020204" pitchFamily="34" charset="0"/>
              </a:rPr>
            </a:br>
            <a:endParaRPr lang="en-US" altLang="ko-KR" sz="1200" u="sng" dirty="0">
              <a:solidFill>
                <a:schemeClr val="tx1">
                  <a:lumMod val="50000"/>
                  <a:lumOff val="50000"/>
                </a:schemeClr>
              </a:solidFill>
              <a:cs typeface="Arial" panose="020B0604020202020204" pitchFamily="34" charset="0"/>
            </a:endParaRPr>
          </a:p>
          <a:p>
            <a:pPr marL="228600" indent="-228600" eaLnBrk="1" hangingPunct="1">
              <a:lnSpc>
                <a:spcPct val="120000"/>
              </a:lnSpc>
              <a:buFont typeface="+mj-lt"/>
              <a:buAutoNum type="arabicPeriod"/>
            </a:pPr>
            <a:r>
              <a:rPr lang="ko-KR" altLang="en-US" sz="1200" b="1" dirty="0">
                <a:solidFill>
                  <a:schemeClr val="tx2"/>
                </a:solidFill>
                <a:cs typeface="Arial" panose="020B0604020202020204" pitchFamily="34" charset="0"/>
              </a:rPr>
              <a:t>금액 표기 통화</a:t>
            </a:r>
            <a:r>
              <a:rPr lang="en-US" altLang="ko-KR" sz="1200" b="1" dirty="0">
                <a:solidFill>
                  <a:schemeClr val="tx2"/>
                </a:solidFill>
                <a:cs typeface="Arial" panose="020B0604020202020204" pitchFamily="34" charset="0"/>
              </a:rPr>
              <a:t>/</a:t>
            </a:r>
            <a:r>
              <a:rPr lang="ko-KR" altLang="en-US" sz="1200" b="1" dirty="0">
                <a:solidFill>
                  <a:schemeClr val="tx2"/>
                </a:solidFill>
                <a:cs typeface="Arial" panose="020B0604020202020204" pitchFamily="34" charset="0"/>
              </a:rPr>
              <a:t>단위 선택 필터</a:t>
            </a:r>
            <a:br>
              <a:rPr lang="en-US" altLang="ko-KR" sz="1200" b="1" dirty="0">
                <a:solidFill>
                  <a:schemeClr val="tx2">
                    <a:lumMod val="75000"/>
                  </a:schemeClr>
                </a:solidFill>
                <a:cs typeface="Arial" panose="020B0604020202020204" pitchFamily="34" charset="0"/>
              </a:rPr>
            </a:br>
            <a:r>
              <a:rPr lang="en-US" altLang="ko-KR" sz="1200" dirty="0">
                <a:solidFill>
                  <a:schemeClr val="tx1"/>
                </a:solidFill>
                <a:cs typeface="Arial" panose="020B0604020202020204" pitchFamily="34" charset="0"/>
              </a:rPr>
              <a:t>- KRW (</a:t>
            </a:r>
            <a:r>
              <a:rPr lang="ko-KR" altLang="en-US" sz="1200" dirty="0">
                <a:solidFill>
                  <a:schemeClr val="tx1"/>
                </a:solidFill>
                <a:cs typeface="Arial" panose="020B0604020202020204" pitchFamily="34" charset="0"/>
              </a:rPr>
              <a:t>원</a:t>
            </a:r>
            <a:r>
              <a:rPr lang="en-US" altLang="ko-KR" sz="1200" dirty="0">
                <a:solidFill>
                  <a:schemeClr val="tx1"/>
                </a:solidFill>
                <a:cs typeface="Arial" panose="020B0604020202020204" pitchFamily="34" charset="0"/>
              </a:rPr>
              <a:t>/</a:t>
            </a:r>
            <a:r>
              <a:rPr lang="ko-KR" altLang="en-US" sz="1200" dirty="0">
                <a:solidFill>
                  <a:schemeClr val="tx1"/>
                </a:solidFill>
                <a:cs typeface="Arial" panose="020B0604020202020204" pitchFamily="34" charset="0"/>
              </a:rPr>
              <a:t>백만원</a:t>
            </a:r>
            <a:r>
              <a:rPr lang="en-US" altLang="ko-KR" sz="1200" dirty="0">
                <a:solidFill>
                  <a:schemeClr val="tx1"/>
                </a:solidFill>
                <a:cs typeface="Arial" panose="020B0604020202020204" pitchFamily="34" charset="0"/>
              </a:rPr>
              <a:t>), USD(</a:t>
            </a:r>
            <a:r>
              <a:rPr lang="ko-KR" altLang="en-US" sz="1200" dirty="0">
                <a:solidFill>
                  <a:schemeClr val="tx1"/>
                </a:solidFill>
                <a:cs typeface="Arial" panose="020B0604020202020204" pitchFamily="34" charset="0"/>
              </a:rPr>
              <a:t>달러</a:t>
            </a:r>
            <a:r>
              <a:rPr lang="en-US" altLang="ko-KR" sz="1200" dirty="0">
                <a:solidFill>
                  <a:schemeClr val="tx1"/>
                </a:solidFill>
                <a:cs typeface="Arial" panose="020B0604020202020204" pitchFamily="34" charset="0"/>
              </a:rPr>
              <a:t>/</a:t>
            </a:r>
            <a:r>
              <a:rPr lang="ko-KR" altLang="en-US" sz="1200" dirty="0">
                <a:solidFill>
                  <a:schemeClr val="tx1"/>
                </a:solidFill>
                <a:cs typeface="Arial" panose="020B0604020202020204" pitchFamily="34" charset="0"/>
              </a:rPr>
              <a:t>천달러</a:t>
            </a:r>
            <a:r>
              <a:rPr lang="en-US" altLang="ko-KR" sz="1200" dirty="0">
                <a:solidFill>
                  <a:schemeClr val="tx1"/>
                </a:solidFill>
                <a:cs typeface="Arial" panose="020B0604020202020204" pitchFamily="34" charset="0"/>
              </a:rPr>
              <a:t>) </a:t>
            </a:r>
            <a:r>
              <a:rPr lang="ko-KR" altLang="en-US" sz="1200" dirty="0">
                <a:solidFill>
                  <a:schemeClr val="tx1"/>
                </a:solidFill>
                <a:cs typeface="Arial" panose="020B0604020202020204" pitchFamily="34" charset="0"/>
              </a:rPr>
              <a:t>총 </a:t>
            </a:r>
            <a:r>
              <a:rPr lang="en-US" altLang="ko-KR" sz="1200" dirty="0">
                <a:solidFill>
                  <a:schemeClr val="tx1"/>
                </a:solidFill>
                <a:cs typeface="Arial" panose="020B0604020202020204" pitchFamily="34" charset="0"/>
              </a:rPr>
              <a:t>4</a:t>
            </a:r>
            <a:r>
              <a:rPr lang="ko-KR" altLang="en-US" sz="1200" dirty="0">
                <a:solidFill>
                  <a:schemeClr val="tx1"/>
                </a:solidFill>
                <a:cs typeface="Arial" panose="020B0604020202020204" pitchFamily="34" charset="0"/>
              </a:rPr>
              <a:t>개의 통화별 단위 제공</a:t>
            </a:r>
            <a:br>
              <a:rPr lang="en-US" altLang="ko-KR" sz="1200" u="sng" dirty="0">
                <a:solidFill>
                  <a:schemeClr val="tx1">
                    <a:lumMod val="50000"/>
                    <a:lumOff val="50000"/>
                  </a:schemeClr>
                </a:solidFill>
                <a:cs typeface="Arial" panose="020B0604020202020204" pitchFamily="34" charset="0"/>
              </a:rPr>
            </a:br>
            <a:endParaRPr lang="en-US" altLang="ko-KR" sz="1200" u="sng" dirty="0">
              <a:solidFill>
                <a:schemeClr val="tx1">
                  <a:lumMod val="50000"/>
                  <a:lumOff val="50000"/>
                </a:schemeClr>
              </a:solidFill>
              <a:cs typeface="Arial" panose="020B0604020202020204" pitchFamily="34" charset="0"/>
            </a:endParaRPr>
          </a:p>
          <a:p>
            <a:pPr marL="228600" indent="-228600" eaLnBrk="1" hangingPunct="1">
              <a:lnSpc>
                <a:spcPct val="120000"/>
              </a:lnSpc>
              <a:buFont typeface="+mj-lt"/>
              <a:buAutoNum type="arabicPeriod"/>
            </a:pPr>
            <a:r>
              <a:rPr lang="ko-KR" altLang="en-US" sz="1200" b="1" dirty="0">
                <a:solidFill>
                  <a:schemeClr val="tx2"/>
                </a:solidFill>
                <a:cs typeface="Arial" panose="020B0604020202020204" pitchFamily="34" charset="0"/>
              </a:rPr>
              <a:t>조직 선택 필터</a:t>
            </a:r>
            <a:br>
              <a:rPr lang="en-US" altLang="ko-KR" sz="1200" b="1" dirty="0">
                <a:solidFill>
                  <a:schemeClr val="tx2"/>
                </a:solidFill>
                <a:cs typeface="Arial" panose="020B0604020202020204" pitchFamily="34" charset="0"/>
              </a:rPr>
            </a:br>
            <a:r>
              <a:rPr lang="en-US" altLang="ko-KR" sz="1200" dirty="0">
                <a:solidFill>
                  <a:schemeClr val="tx1"/>
                </a:solidFill>
                <a:cs typeface="Arial" panose="020B0604020202020204" pitchFamily="34" charset="0"/>
              </a:rPr>
              <a:t>- </a:t>
            </a:r>
            <a:r>
              <a:rPr lang="ko-KR" altLang="en-US" sz="1200" dirty="0">
                <a:solidFill>
                  <a:schemeClr val="tx1"/>
                </a:solidFill>
                <a:cs typeface="Arial" panose="020B0604020202020204" pitchFamily="34" charset="0"/>
              </a:rPr>
              <a:t>실장 이상</a:t>
            </a:r>
            <a:r>
              <a:rPr lang="en-US" altLang="ko-KR" sz="1200" dirty="0">
                <a:solidFill>
                  <a:schemeClr val="tx1"/>
                </a:solidFill>
                <a:cs typeface="Arial" panose="020B0604020202020204" pitchFamily="34" charset="0"/>
              </a:rPr>
              <a:t> </a:t>
            </a:r>
            <a:r>
              <a:rPr lang="ko-KR" altLang="en-US" sz="1200" dirty="0">
                <a:solidFill>
                  <a:schemeClr val="tx1"/>
                </a:solidFill>
                <a:cs typeface="Arial" panose="020B0604020202020204" pitchFamily="34" charset="0"/>
              </a:rPr>
              <a:t>직급 혹은 주무의 경우에</a:t>
            </a:r>
            <a:br>
              <a:rPr lang="en-US" altLang="ko-KR" sz="1200" dirty="0">
                <a:solidFill>
                  <a:schemeClr val="tx1"/>
                </a:solidFill>
                <a:cs typeface="Arial" panose="020B0604020202020204" pitchFamily="34" charset="0"/>
              </a:rPr>
            </a:br>
            <a:r>
              <a:rPr lang="ko-KR" altLang="en-US" sz="1200" dirty="0">
                <a:solidFill>
                  <a:schemeClr val="tx1"/>
                </a:solidFill>
                <a:cs typeface="Arial" panose="020B0604020202020204" pitchFamily="34" charset="0"/>
              </a:rPr>
              <a:t>소속 실</a:t>
            </a:r>
            <a:r>
              <a:rPr lang="en-US" altLang="ko-KR" sz="1200" dirty="0">
                <a:solidFill>
                  <a:schemeClr val="tx1"/>
                </a:solidFill>
                <a:cs typeface="Arial" panose="020B0604020202020204" pitchFamily="34" charset="0"/>
              </a:rPr>
              <a:t>/</a:t>
            </a:r>
            <a:r>
              <a:rPr lang="ko-KR" altLang="en-US" sz="1200" dirty="0" err="1">
                <a:solidFill>
                  <a:schemeClr val="tx1"/>
                </a:solidFill>
                <a:cs typeface="Arial" panose="020B0604020202020204" pitchFamily="34" charset="0"/>
              </a:rPr>
              <a:t>본부이하의</a:t>
            </a:r>
            <a:r>
              <a:rPr lang="ko-KR" altLang="en-US" sz="1200" dirty="0">
                <a:solidFill>
                  <a:schemeClr val="tx1"/>
                </a:solidFill>
                <a:cs typeface="Arial" panose="020B0604020202020204" pitchFamily="34" charset="0"/>
              </a:rPr>
              <a:t> 조직 기준으로 매출 조회 가능</a:t>
            </a:r>
            <a:br>
              <a:rPr lang="en-US" altLang="ko-KR" sz="1200" dirty="0">
                <a:solidFill>
                  <a:schemeClr val="tx1"/>
                </a:solidFill>
                <a:cs typeface="Arial" panose="020B0604020202020204" pitchFamily="34" charset="0"/>
              </a:rPr>
            </a:br>
            <a:endParaRPr lang="en-US" altLang="ko-KR" sz="1200" dirty="0">
              <a:solidFill>
                <a:schemeClr val="tx1"/>
              </a:solidFill>
              <a:cs typeface="Arial" panose="020B0604020202020204" pitchFamily="34" charset="0"/>
            </a:endParaRPr>
          </a:p>
          <a:p>
            <a:pPr marL="228600" indent="-228600" eaLnBrk="1" hangingPunct="1">
              <a:lnSpc>
                <a:spcPct val="120000"/>
              </a:lnSpc>
              <a:buFont typeface="+mj-lt"/>
              <a:buAutoNum type="arabicPeriod"/>
            </a:pPr>
            <a:r>
              <a:rPr lang="ko-KR" altLang="en-US" sz="1200" b="1" dirty="0">
                <a:solidFill>
                  <a:schemeClr val="tx2"/>
                </a:solidFill>
                <a:cs typeface="Arial" panose="020B0604020202020204" pitchFamily="34" charset="0"/>
              </a:rPr>
              <a:t>거래선의 품목별 매출 영역</a:t>
            </a:r>
            <a:br>
              <a:rPr lang="en-US" altLang="ko-KR" sz="1200" b="1" dirty="0">
                <a:solidFill>
                  <a:schemeClr val="tx2">
                    <a:lumMod val="75000"/>
                  </a:schemeClr>
                </a:solidFill>
                <a:cs typeface="Arial" panose="020B0604020202020204" pitchFamily="34" charset="0"/>
              </a:rPr>
            </a:br>
            <a:r>
              <a:rPr lang="en-US" altLang="ko-KR" sz="1200" dirty="0">
                <a:solidFill>
                  <a:schemeClr val="tx1"/>
                </a:solidFill>
                <a:cs typeface="Arial" panose="020B0604020202020204" pitchFamily="34" charset="0"/>
              </a:rPr>
              <a:t>- </a:t>
            </a:r>
            <a:r>
              <a:rPr lang="ko-KR" altLang="en-US" sz="1200" dirty="0">
                <a:solidFill>
                  <a:schemeClr val="tx1"/>
                </a:solidFill>
                <a:cs typeface="Arial" panose="020B0604020202020204" pitchFamily="34" charset="0"/>
              </a:rPr>
              <a:t>품목 단위의 연간 매출이 표기됨</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a:t>
            </a:r>
            <a:r>
              <a:rPr lang="ko-KR" altLang="en-US" sz="1200" dirty="0">
                <a:solidFill>
                  <a:schemeClr val="tx1"/>
                </a:solidFill>
                <a:cs typeface="Arial" panose="020B0604020202020204" pitchFamily="34" charset="0"/>
              </a:rPr>
              <a:t>수량</a:t>
            </a:r>
            <a:r>
              <a:rPr lang="en-US" altLang="ko-KR" sz="1200" dirty="0">
                <a:solidFill>
                  <a:schemeClr val="tx1"/>
                </a:solidFill>
                <a:cs typeface="Arial" panose="020B0604020202020204" pitchFamily="34" charset="0"/>
              </a:rPr>
              <a:t>/</a:t>
            </a:r>
            <a:r>
              <a:rPr lang="ko-KR" altLang="en-US" sz="1200" dirty="0">
                <a:solidFill>
                  <a:schemeClr val="tx1"/>
                </a:solidFill>
                <a:cs typeface="Arial" panose="020B0604020202020204" pitchFamily="34" charset="0"/>
              </a:rPr>
              <a:t>매출</a:t>
            </a:r>
            <a:r>
              <a:rPr lang="en-US" altLang="ko-KR" sz="1200" dirty="0">
                <a:solidFill>
                  <a:schemeClr val="tx1"/>
                </a:solidFill>
                <a:cs typeface="Arial" panose="020B0604020202020204" pitchFamily="34" charset="0"/>
              </a:rPr>
              <a:t>/</a:t>
            </a:r>
            <a:r>
              <a:rPr lang="ko-KR" altLang="en-US" sz="1200" dirty="0">
                <a:solidFill>
                  <a:schemeClr val="tx1"/>
                </a:solidFill>
                <a:cs typeface="Arial" panose="020B0604020202020204" pitchFamily="34" charset="0"/>
              </a:rPr>
              <a:t>이익이 품목단위로 노출</a:t>
            </a:r>
            <a:endParaRPr lang="en-US" altLang="ko-KR" sz="1200" dirty="0">
              <a:solidFill>
                <a:schemeClr val="tx1"/>
              </a:solidFill>
              <a:cs typeface="Arial" panose="020B0604020202020204" pitchFamily="34" charset="0"/>
            </a:endParaRPr>
          </a:p>
          <a:p>
            <a:pPr marL="228600" indent="-228600" eaLnBrk="1" hangingPunct="1">
              <a:lnSpc>
                <a:spcPct val="120000"/>
              </a:lnSpc>
              <a:buFont typeface="+mj-lt"/>
              <a:buAutoNum type="arabicPeriod"/>
            </a:pPr>
            <a:endParaRPr lang="en-US" altLang="ko-KR" sz="1200" u="sng" dirty="0">
              <a:solidFill>
                <a:schemeClr val="tx1"/>
              </a:solidFill>
              <a:cs typeface="Arial" panose="020B0604020202020204" pitchFamily="34" charset="0"/>
            </a:endParaRPr>
          </a:p>
          <a:p>
            <a:pPr marL="228600" indent="-228600" eaLnBrk="1" hangingPunct="1">
              <a:lnSpc>
                <a:spcPct val="120000"/>
              </a:lnSpc>
              <a:buFont typeface="+mj-lt"/>
              <a:buAutoNum type="arabicPeriod"/>
            </a:pPr>
            <a:r>
              <a:rPr lang="ko-KR" altLang="en-US" sz="1200" b="1" dirty="0">
                <a:solidFill>
                  <a:schemeClr val="tx2"/>
                </a:solidFill>
                <a:cs typeface="Arial" panose="020B0604020202020204" pitchFamily="34" charset="0"/>
              </a:rPr>
              <a:t>매출 조회 기준은 </a:t>
            </a:r>
            <a:r>
              <a:rPr lang="en-US" altLang="ko-KR" sz="1200" b="1" dirty="0">
                <a:solidFill>
                  <a:schemeClr val="tx2"/>
                </a:solidFill>
                <a:cs typeface="Arial" panose="020B0604020202020204" pitchFamily="34" charset="0"/>
              </a:rPr>
              <a:t>SAP Billing </a:t>
            </a:r>
            <a:r>
              <a:rPr lang="ko-KR" altLang="en-US" sz="1200" b="1" dirty="0">
                <a:solidFill>
                  <a:schemeClr val="tx2"/>
                </a:solidFill>
                <a:cs typeface="Arial" panose="020B0604020202020204" pitchFamily="34" charset="0"/>
              </a:rPr>
              <a:t>기준</a:t>
            </a:r>
            <a:br>
              <a:rPr lang="en-US" altLang="ko-KR" sz="1200" b="1" dirty="0">
                <a:solidFill>
                  <a:schemeClr val="tx2"/>
                </a:solidFill>
                <a:cs typeface="Arial" panose="020B0604020202020204" pitchFamily="34" charset="0"/>
              </a:rPr>
            </a:br>
            <a:r>
              <a:rPr lang="en-US" altLang="ko-KR" sz="1200" b="1" dirty="0">
                <a:solidFill>
                  <a:schemeClr val="tx2"/>
                </a:solidFill>
                <a:cs typeface="Arial" panose="020B0604020202020204" pitchFamily="34" charset="0"/>
              </a:rPr>
              <a:t>- </a:t>
            </a:r>
            <a:r>
              <a:rPr lang="en-US" altLang="ko-KR" sz="1200" dirty="0">
                <a:solidFill>
                  <a:schemeClr val="tx1"/>
                </a:solidFill>
                <a:cs typeface="Arial" panose="020B0604020202020204" pitchFamily="34" charset="0"/>
              </a:rPr>
              <a:t>Sold-To, Ship-To</a:t>
            </a:r>
            <a:r>
              <a:rPr lang="ko-KR" altLang="en-US" sz="1200" dirty="0">
                <a:solidFill>
                  <a:schemeClr val="tx1"/>
                </a:solidFill>
                <a:cs typeface="Arial" panose="020B0604020202020204" pitchFamily="34" charset="0"/>
              </a:rPr>
              <a:t>로 각각 조회 가능</a:t>
            </a:r>
            <a:br>
              <a:rPr lang="en-US" altLang="ko-KR" sz="1200" dirty="0">
                <a:solidFill>
                  <a:schemeClr val="tx1"/>
                </a:solidFill>
                <a:cs typeface="Arial" panose="020B0604020202020204" pitchFamily="34" charset="0"/>
              </a:rPr>
            </a:br>
            <a:endParaRPr lang="en-US" altLang="ko-KR" sz="1200" u="sng" dirty="0">
              <a:solidFill>
                <a:schemeClr val="tx1"/>
              </a:solidFill>
              <a:cs typeface="Arial" panose="020B0604020202020204" pitchFamily="34" charset="0"/>
            </a:endParaRPr>
          </a:p>
        </p:txBody>
      </p:sp>
      <p:sp>
        <p:nvSpPr>
          <p:cNvPr id="4" name="직사각형 3">
            <a:extLst>
              <a:ext uri="{FF2B5EF4-FFF2-40B4-BE49-F238E27FC236}">
                <a16:creationId xmlns:a16="http://schemas.microsoft.com/office/drawing/2014/main" id="{67604D0B-FAF3-B0D5-6691-DBC2D06B3A26}"/>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0" bIns="45720" numCol="1" rtlCol="0" anchor="t" anchorCtr="0" compatLnSpc="1">
            <a:prstTxWarp prst="textNoShape">
              <a:avLst/>
            </a:prstTxWarp>
          </a:bodyPr>
          <a:lstStyle/>
          <a:p>
            <a:pPr marL="180975" indent="-180975">
              <a:buFont typeface="+mj-lt"/>
              <a:buAutoNum type="arabicPeriod"/>
            </a:pPr>
            <a:r>
              <a:rPr lang="en-US" altLang="ko-KR" sz="1100" b="1" dirty="0">
                <a:solidFill>
                  <a:schemeClr val="tx2"/>
                </a:solidFill>
              </a:rPr>
              <a:t>Sales Data Reference Standard</a:t>
            </a:r>
            <a:br>
              <a:rPr lang="en-US" altLang="ko-KR" sz="1100" b="1" dirty="0"/>
            </a:br>
            <a:r>
              <a:rPr lang="en-US" altLang="ko-KR" sz="1100" dirty="0"/>
              <a:t>- Based on SAP Billing.</a:t>
            </a:r>
            <a:br>
              <a:rPr lang="en-US" altLang="ko-KR" sz="1100" dirty="0"/>
            </a:br>
            <a:r>
              <a:rPr lang="en-US" altLang="ko-KR" sz="1100" dirty="0"/>
              <a:t>- Can be viewed by both Sold-To and Ship-To.</a:t>
            </a:r>
          </a:p>
          <a:p>
            <a:pPr marL="180975" indent="-180975">
              <a:buFont typeface="+mj-lt"/>
              <a:buAutoNum type="arabicPeriod"/>
            </a:pPr>
            <a:endParaRPr lang="en-US" altLang="ko-KR" sz="1100" dirty="0"/>
          </a:p>
          <a:p>
            <a:pPr marL="180975" indent="-180975">
              <a:buFont typeface="+mj-lt"/>
              <a:buAutoNum type="arabicPeriod"/>
            </a:pPr>
            <a:r>
              <a:rPr lang="en-US" altLang="ko-KR" sz="1100" b="1" dirty="0">
                <a:solidFill>
                  <a:schemeClr val="tx2"/>
                </a:solidFill>
              </a:rPr>
              <a:t>Currency/Unit Selection Filter for Amount Display</a:t>
            </a:r>
            <a:br>
              <a:rPr lang="en-US" altLang="ko-KR" sz="1100" b="1" dirty="0"/>
            </a:br>
            <a:r>
              <a:rPr lang="en-US" altLang="ko-KR" sz="1100" dirty="0"/>
              <a:t>- Provides 4 options: KRW (Won / million Won), USD (Dollar / thousand Dollar).</a:t>
            </a:r>
          </a:p>
          <a:p>
            <a:pPr marL="180975" indent="-180975">
              <a:buFont typeface="+mj-lt"/>
              <a:buAutoNum type="arabicPeriod"/>
            </a:pPr>
            <a:endParaRPr lang="en-US" altLang="ko-KR" sz="1100" dirty="0"/>
          </a:p>
          <a:p>
            <a:pPr marL="180975" indent="-180975">
              <a:buFont typeface="+mj-lt"/>
              <a:buAutoNum type="arabicPeriod"/>
            </a:pPr>
            <a:r>
              <a:rPr lang="en-US" altLang="ko-KR" sz="1100" b="1" dirty="0">
                <a:solidFill>
                  <a:schemeClr val="tx2"/>
                </a:solidFill>
              </a:rPr>
              <a:t>Organization Selection Filter</a:t>
            </a:r>
            <a:br>
              <a:rPr lang="en-US" altLang="ko-KR" sz="1100" b="1" dirty="0"/>
            </a:br>
            <a:r>
              <a:rPr lang="en-US" altLang="ko-KR" sz="1100" dirty="0"/>
              <a:t>- For users with department head level or key roles,</a:t>
            </a:r>
            <a:br>
              <a:rPr lang="en-US" altLang="ko-KR" sz="1100" dirty="0"/>
            </a:br>
            <a:r>
              <a:rPr lang="en-US" altLang="ko-KR" sz="1100" dirty="0"/>
              <a:t>sales data can be viewed based on their affiliated department/division.</a:t>
            </a:r>
          </a:p>
          <a:p>
            <a:pPr marL="180975" indent="-180975">
              <a:buFont typeface="+mj-lt"/>
              <a:buAutoNum type="arabicPeriod"/>
            </a:pPr>
            <a:endParaRPr lang="en-US" altLang="ko-KR" sz="1100" dirty="0"/>
          </a:p>
          <a:p>
            <a:pPr marL="180975" indent="-180975">
              <a:buFont typeface="+mj-lt"/>
              <a:buAutoNum type="arabicPeriod"/>
            </a:pPr>
            <a:r>
              <a:rPr lang="en-US" altLang="ko-KR" sz="1100" b="1" dirty="0">
                <a:solidFill>
                  <a:schemeClr val="tx2"/>
                </a:solidFill>
              </a:rPr>
              <a:t>Sales by Account </a:t>
            </a:r>
            <a:br>
              <a:rPr lang="en-US" altLang="ko-KR" sz="1100" b="1" dirty="0"/>
            </a:br>
            <a:r>
              <a:rPr lang="en-US" altLang="ko-KR" sz="1100" dirty="0"/>
              <a:t>- Displays annual sales, gross profit, and pre-tax profit (shown for the past 3 years).</a:t>
            </a:r>
          </a:p>
          <a:p>
            <a:pPr marL="180975" indent="-180975">
              <a:buFont typeface="+mj-lt"/>
              <a:buAutoNum type="arabicPeriod"/>
            </a:pPr>
            <a:endParaRPr lang="en-US" altLang="ko-KR" sz="1100" dirty="0"/>
          </a:p>
          <a:p>
            <a:pPr marL="180975" indent="-180975">
              <a:buFont typeface="+mj-lt"/>
              <a:buAutoNum type="arabicPeriod"/>
            </a:pPr>
            <a:r>
              <a:rPr lang="en-US" altLang="ko-KR" sz="1100" b="1" dirty="0">
                <a:solidFill>
                  <a:schemeClr val="tx2"/>
                </a:solidFill>
              </a:rPr>
              <a:t>Sales by Item per Account</a:t>
            </a:r>
            <a:br>
              <a:rPr lang="en-US" altLang="ko-KR" sz="1100" b="1" dirty="0"/>
            </a:br>
            <a:r>
              <a:rPr lang="en-US" altLang="ko-KR" sz="1100" dirty="0"/>
              <a:t>- Displays annual sales by item.</a:t>
            </a:r>
            <a:br>
              <a:rPr lang="en-US" altLang="ko-KR" sz="1100" dirty="0"/>
            </a:br>
            <a:r>
              <a:rPr lang="en-US" altLang="ko-KR" sz="1100" dirty="0"/>
              <a:t>- Quantity, sales, and profit are shown per item.</a:t>
            </a:r>
          </a:p>
          <a:p>
            <a:pPr marL="180975" indent="-180975">
              <a:buFont typeface="+mj-lt"/>
              <a:buAutoNum type="arabicPeriod"/>
            </a:pPr>
            <a:endParaRPr lang="en-US" altLang="ko-KR" sz="1100" dirty="0"/>
          </a:p>
        </p:txBody>
      </p:sp>
      <p:sp>
        <p:nvSpPr>
          <p:cNvPr id="2" name="제목 1">
            <a:extLst>
              <a:ext uri="{FF2B5EF4-FFF2-40B4-BE49-F238E27FC236}">
                <a16:creationId xmlns:a16="http://schemas.microsoft.com/office/drawing/2014/main" id="{CDF844BF-B5CB-4F9A-F2DB-A4CCA0ECA949}"/>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01. Account Management</a:t>
            </a:r>
          </a:p>
        </p:txBody>
      </p:sp>
      <p:graphicFrame>
        <p:nvGraphicFramePr>
          <p:cNvPr id="17" name="표 16">
            <a:extLst>
              <a:ext uri="{FF2B5EF4-FFF2-40B4-BE49-F238E27FC236}">
                <a16:creationId xmlns:a16="http://schemas.microsoft.com/office/drawing/2014/main" id="{71B490FC-0338-F63F-7BDA-ADCF0136A6AC}"/>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01.01. Account View</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01.01.02 View detailed account information</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Account</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t>(Sales)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CRM App &gt; Account &gt; Account List &gt; Account Details View</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094A4224-5068-49A6-F207-CDFF97F67993}"/>
              </a:ext>
            </a:extLst>
          </p:cNvPr>
          <p:cNvSpPr/>
          <p:nvPr/>
        </p:nvSpPr>
        <p:spPr bwMode="auto">
          <a:xfrm>
            <a:off x="245535"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9" name="화살표: 오각형 66">
            <a:extLst>
              <a:ext uri="{FF2B5EF4-FFF2-40B4-BE49-F238E27FC236}">
                <a16:creationId xmlns:a16="http://schemas.microsoft.com/office/drawing/2014/main" id="{D4D9A69D-91DF-0D59-AC61-B02A62304C0A}"/>
              </a:ext>
            </a:extLst>
          </p:cNvPr>
          <p:cNvSpPr/>
          <p:nvPr/>
        </p:nvSpPr>
        <p:spPr bwMode="gray">
          <a:xfrm>
            <a:off x="300757" y="3119842"/>
            <a:ext cx="1983801" cy="48917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18" name="타원 17">
            <a:extLst>
              <a:ext uri="{FF2B5EF4-FFF2-40B4-BE49-F238E27FC236}">
                <a16:creationId xmlns:a16="http://schemas.microsoft.com/office/drawing/2014/main" id="{665D4DB3-02EC-FB4B-BC2D-278EE076158D}"/>
              </a:ext>
            </a:extLst>
          </p:cNvPr>
          <p:cNvSpPr/>
          <p:nvPr/>
        </p:nvSpPr>
        <p:spPr bwMode="auto">
          <a:xfrm>
            <a:off x="294172" y="2847549"/>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9" name="화살표: 오각형 66">
            <a:extLst>
              <a:ext uri="{FF2B5EF4-FFF2-40B4-BE49-F238E27FC236}">
                <a16:creationId xmlns:a16="http://schemas.microsoft.com/office/drawing/2014/main" id="{532A53C0-37D9-9777-2F0A-1B452AC1FB5B}"/>
              </a:ext>
            </a:extLst>
          </p:cNvPr>
          <p:cNvSpPr/>
          <p:nvPr/>
        </p:nvSpPr>
        <p:spPr bwMode="gray">
          <a:xfrm>
            <a:off x="2423943" y="3429000"/>
            <a:ext cx="1983801" cy="18002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20" name="화살표: 오각형 66">
            <a:extLst>
              <a:ext uri="{FF2B5EF4-FFF2-40B4-BE49-F238E27FC236}">
                <a16:creationId xmlns:a16="http://schemas.microsoft.com/office/drawing/2014/main" id="{6203079F-5A18-2DC0-7016-99DD74871A87}"/>
              </a:ext>
            </a:extLst>
          </p:cNvPr>
          <p:cNvSpPr/>
          <p:nvPr/>
        </p:nvSpPr>
        <p:spPr bwMode="gray">
          <a:xfrm>
            <a:off x="3692860" y="3187751"/>
            <a:ext cx="714884" cy="18002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23" name="화살표: 오각형 66">
            <a:extLst>
              <a:ext uri="{FF2B5EF4-FFF2-40B4-BE49-F238E27FC236}">
                <a16:creationId xmlns:a16="http://schemas.microsoft.com/office/drawing/2014/main" id="{E5BD01AF-86C0-9772-FE0F-DA04D21EF4EB}"/>
              </a:ext>
            </a:extLst>
          </p:cNvPr>
          <p:cNvSpPr/>
          <p:nvPr/>
        </p:nvSpPr>
        <p:spPr bwMode="gray">
          <a:xfrm>
            <a:off x="2431784" y="3623372"/>
            <a:ext cx="1975960" cy="192986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24" name="화살표: 오각형 66">
            <a:extLst>
              <a:ext uri="{FF2B5EF4-FFF2-40B4-BE49-F238E27FC236}">
                <a16:creationId xmlns:a16="http://schemas.microsoft.com/office/drawing/2014/main" id="{AD60AF0E-FCDF-4069-4612-E17C5E3AE3CD}"/>
              </a:ext>
            </a:extLst>
          </p:cNvPr>
          <p:cNvSpPr/>
          <p:nvPr/>
        </p:nvSpPr>
        <p:spPr bwMode="gray">
          <a:xfrm>
            <a:off x="4561216" y="2847548"/>
            <a:ext cx="1975960" cy="2705687"/>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27" name="타원 26">
            <a:extLst>
              <a:ext uri="{FF2B5EF4-FFF2-40B4-BE49-F238E27FC236}">
                <a16:creationId xmlns:a16="http://schemas.microsoft.com/office/drawing/2014/main" id="{80AD2354-68E2-EA73-85B2-DBA9143B1657}"/>
              </a:ext>
            </a:extLst>
          </p:cNvPr>
          <p:cNvSpPr/>
          <p:nvPr/>
        </p:nvSpPr>
        <p:spPr bwMode="auto">
          <a:xfrm>
            <a:off x="3692860" y="2928575"/>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8" name="타원 27">
            <a:extLst>
              <a:ext uri="{FF2B5EF4-FFF2-40B4-BE49-F238E27FC236}">
                <a16:creationId xmlns:a16="http://schemas.microsoft.com/office/drawing/2014/main" id="{604CCA5B-557A-8A4C-D0A5-D260FD3942E1}"/>
              </a:ext>
            </a:extLst>
          </p:cNvPr>
          <p:cNvSpPr/>
          <p:nvPr/>
        </p:nvSpPr>
        <p:spPr bwMode="auto">
          <a:xfrm>
            <a:off x="2415067" y="3169824"/>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3</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9" name="타원 28">
            <a:extLst>
              <a:ext uri="{FF2B5EF4-FFF2-40B4-BE49-F238E27FC236}">
                <a16:creationId xmlns:a16="http://schemas.microsoft.com/office/drawing/2014/main" id="{A1131A48-D4CC-9011-7A66-95597485CBD9}"/>
              </a:ext>
            </a:extLst>
          </p:cNvPr>
          <p:cNvSpPr/>
          <p:nvPr/>
        </p:nvSpPr>
        <p:spPr bwMode="auto">
          <a:xfrm>
            <a:off x="2415067" y="3633904"/>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4</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0" name="타원 29">
            <a:extLst>
              <a:ext uri="{FF2B5EF4-FFF2-40B4-BE49-F238E27FC236}">
                <a16:creationId xmlns:a16="http://schemas.microsoft.com/office/drawing/2014/main" id="{DB504D46-688B-D5D4-67AE-47029A2C1E85}"/>
              </a:ext>
            </a:extLst>
          </p:cNvPr>
          <p:cNvSpPr/>
          <p:nvPr/>
        </p:nvSpPr>
        <p:spPr bwMode="auto">
          <a:xfrm>
            <a:off x="4562283" y="2613489"/>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5</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37934941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FB84F5-18C0-2BC5-2F99-6EE208D39FED}"/>
            </a:ext>
          </a:extLst>
        </p:cNvPr>
        <p:cNvGrpSpPr/>
        <p:nvPr/>
      </p:nvGrpSpPr>
      <p:grpSpPr>
        <a:xfrm>
          <a:off x="0" y="0"/>
          <a:ext cx="0" cy="0"/>
          <a:chOff x="0" y="0"/>
          <a:chExt cx="0" cy="0"/>
        </a:xfrm>
      </p:grpSpPr>
      <p:pic>
        <p:nvPicPr>
          <p:cNvPr id="29" name="그림 28" descr="텍스트, 스크린샷, 번호, 폰트이(가) 표시된 사진&#10;&#10;AI 생성 콘텐츠는 정확하지 않을 수 있습니다.">
            <a:extLst>
              <a:ext uri="{FF2B5EF4-FFF2-40B4-BE49-F238E27FC236}">
                <a16:creationId xmlns:a16="http://schemas.microsoft.com/office/drawing/2014/main" id="{59A050A9-C25F-9830-D9D6-F9475599E9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33680" y="1946588"/>
            <a:ext cx="1996209" cy="4320000"/>
          </a:xfrm>
          <a:prstGeom prst="rect">
            <a:avLst/>
          </a:prstGeom>
          <a:ln>
            <a:solidFill>
              <a:schemeClr val="tx1">
                <a:lumMod val="50000"/>
                <a:lumOff val="50000"/>
              </a:schemeClr>
            </a:solidFill>
          </a:ln>
        </p:spPr>
      </p:pic>
      <p:pic>
        <p:nvPicPr>
          <p:cNvPr id="27" name="그림 26" descr="텍스트, 스크린샷, 번호, 소프트웨어이(가) 표시된 사진&#10;&#10;AI 생성 콘텐츠는 정확하지 않을 수 있습니다.">
            <a:extLst>
              <a:ext uri="{FF2B5EF4-FFF2-40B4-BE49-F238E27FC236}">
                <a16:creationId xmlns:a16="http://schemas.microsoft.com/office/drawing/2014/main" id="{884F5DC7-1C06-2A5C-531B-254D281B3A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4733" y="1946588"/>
            <a:ext cx="1996209" cy="4320000"/>
          </a:xfrm>
          <a:prstGeom prst="rect">
            <a:avLst/>
          </a:prstGeom>
          <a:ln>
            <a:solidFill>
              <a:schemeClr val="tx1">
                <a:lumMod val="50000"/>
                <a:lumOff val="50000"/>
              </a:schemeClr>
            </a:solidFill>
          </a:ln>
        </p:spPr>
      </p:pic>
      <p:pic>
        <p:nvPicPr>
          <p:cNvPr id="6" name="그림 5">
            <a:extLst>
              <a:ext uri="{FF2B5EF4-FFF2-40B4-BE49-F238E27FC236}">
                <a16:creationId xmlns:a16="http://schemas.microsoft.com/office/drawing/2014/main" id="{916FF124-543D-E38B-06AF-FBB6582BBF1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004" y="1949920"/>
            <a:ext cx="1996209" cy="4320000"/>
          </a:xfrm>
          <a:prstGeom prst="rect">
            <a:avLst/>
          </a:prstGeom>
          <a:ln>
            <a:solidFill>
              <a:schemeClr val="tx1">
                <a:lumMod val="50000"/>
                <a:lumOff val="50000"/>
              </a:schemeClr>
            </a:solidFill>
          </a:ln>
        </p:spPr>
      </p:pic>
      <p:sp>
        <p:nvSpPr>
          <p:cNvPr id="8" name="직사각형 7">
            <a:extLst>
              <a:ext uri="{FF2B5EF4-FFF2-40B4-BE49-F238E27FC236}">
                <a16:creationId xmlns:a16="http://schemas.microsoft.com/office/drawing/2014/main" id="{4101CD4A-89B5-FCAA-FBCD-205586D7D59F}"/>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0" bIns="45720" numCol="1" rtlCol="0" anchor="t" anchorCtr="0" compatLnSpc="1">
            <a:prstTxWarp prst="textNoShape">
              <a:avLst/>
            </a:prstTxWarp>
          </a:bodyPr>
          <a:lstStyle/>
          <a:p>
            <a:pPr marL="228600" indent="-228600" eaLnBrk="1" hangingPunct="1">
              <a:lnSpc>
                <a:spcPct val="120000"/>
              </a:lnSpc>
              <a:buFont typeface="+mj-lt"/>
              <a:buAutoNum type="arabicPeriod"/>
            </a:pPr>
            <a:r>
              <a:rPr lang="en-US" altLang="ko-KR" sz="1100" b="1" dirty="0">
                <a:solidFill>
                  <a:schemeClr val="tx2"/>
                </a:solidFill>
              </a:rPr>
              <a:t>Contract/Project Management Section</a:t>
            </a:r>
            <a:br>
              <a:rPr lang="en-US" altLang="ko-KR" sz="1100" b="1" dirty="0">
                <a:solidFill>
                  <a:schemeClr val="tx2"/>
                </a:solidFill>
              </a:rPr>
            </a:br>
            <a:r>
              <a:rPr lang="en-US" altLang="ko-KR" sz="1100" b="1" dirty="0">
                <a:solidFill>
                  <a:schemeClr val="tx1">
                    <a:lumMod val="50000"/>
                    <a:lumOff val="50000"/>
                  </a:schemeClr>
                </a:solidFill>
              </a:rPr>
              <a:t>- </a:t>
            </a:r>
            <a:r>
              <a:rPr lang="en-US" altLang="ko-KR" sz="1100" dirty="0">
                <a:solidFill>
                  <a:schemeClr val="tx1">
                    <a:lumMod val="50000"/>
                    <a:lumOff val="50000"/>
                  </a:schemeClr>
                </a:solidFill>
                <a:cs typeface="Arial" panose="020B0604020202020204" pitchFamily="34" charset="0"/>
              </a:rPr>
              <a:t>To be filled out when there is a long-term contract or project-based transaction with the Account.</a:t>
            </a:r>
            <a:br>
              <a:rPr lang="en-US" altLang="ko-KR" sz="1100" dirty="0">
                <a:solidFill>
                  <a:schemeClr val="tx1">
                    <a:lumMod val="50000"/>
                    <a:lumOff val="50000"/>
                  </a:schemeClr>
                </a:solidFill>
                <a:cs typeface="Arial" panose="020B0604020202020204" pitchFamily="34" charset="0"/>
              </a:rPr>
            </a:br>
            <a:r>
              <a:rPr lang="en-US" altLang="ko-KR" sz="1100" dirty="0">
                <a:solidFill>
                  <a:schemeClr val="tx1">
                    <a:lumMod val="50000"/>
                    <a:lumOff val="50000"/>
                  </a:schemeClr>
                </a:solidFill>
                <a:cs typeface="Arial" panose="020B0604020202020204" pitchFamily="34" charset="0"/>
              </a:rPr>
              <a:t>- Can only be modified or deleted if created by your own organization.</a:t>
            </a:r>
            <a:br>
              <a:rPr lang="en-US" altLang="ko-KR" sz="1100" dirty="0">
                <a:solidFill>
                  <a:schemeClr val="tx1">
                    <a:lumMod val="50000"/>
                    <a:lumOff val="50000"/>
                  </a:schemeClr>
                </a:solidFill>
                <a:cs typeface="Arial" panose="020B0604020202020204" pitchFamily="34" charset="0"/>
              </a:rPr>
            </a:br>
            <a:r>
              <a:rPr lang="en-US" altLang="ko-KR" sz="1100" dirty="0">
                <a:solidFill>
                  <a:schemeClr val="tx1">
                    <a:lumMod val="50000"/>
                    <a:lumOff val="50000"/>
                  </a:schemeClr>
                </a:solidFill>
                <a:cs typeface="Arial" panose="020B0604020202020204" pitchFamily="34" charset="0"/>
              </a:rPr>
              <a:t>- Can be created regardless of the Account’s managing organization, and can be mapped to order information via the Order Dashboard (Only Steel Division).</a:t>
            </a:r>
          </a:p>
          <a:p>
            <a:pPr marL="180975" indent="-180975">
              <a:buFont typeface="+mj-lt"/>
              <a:buAutoNum type="arabicPeriod"/>
            </a:pPr>
            <a:endParaRPr lang="en-US" altLang="ko-KR" sz="1100" dirty="0"/>
          </a:p>
          <a:p>
            <a:pPr marL="180975" indent="-180975">
              <a:buFont typeface="+mj-lt"/>
              <a:buAutoNum type="arabicPeriod"/>
            </a:pPr>
            <a:r>
              <a:rPr lang="en-US" altLang="ko-KR" sz="1100" b="1" dirty="0">
                <a:solidFill>
                  <a:schemeClr val="tx2">
                    <a:lumMod val="75000"/>
                  </a:schemeClr>
                </a:solidFill>
                <a:cs typeface="Arial" panose="020B0604020202020204" pitchFamily="34" charset="0"/>
              </a:rPr>
              <a:t>Contract/Project Creation Popup</a:t>
            </a:r>
            <a:br>
              <a:rPr lang="en-US" altLang="ko-KR" sz="1100" b="1" dirty="0">
                <a:solidFill>
                  <a:schemeClr val="tx2">
                    <a:lumMod val="75000"/>
                  </a:schemeClr>
                </a:solidFill>
                <a:cs typeface="Arial" panose="020B0604020202020204" pitchFamily="34" charset="0"/>
              </a:rPr>
            </a:br>
            <a:r>
              <a:rPr lang="en-US" altLang="ko-KR" sz="1100" dirty="0">
                <a:solidFill>
                  <a:schemeClr val="tx1">
                    <a:lumMod val="50000"/>
                    <a:lumOff val="50000"/>
                  </a:schemeClr>
                </a:solidFill>
                <a:cs typeface="Arial" panose="020B0604020202020204" pitchFamily="34" charset="0"/>
              </a:rPr>
              <a:t>- Duplicate Creation with the same contract/project name is not allowed.</a:t>
            </a:r>
            <a:endParaRPr lang="en-US" altLang="ko-KR" sz="1100" dirty="0">
              <a:solidFill>
                <a:schemeClr val="tx1">
                  <a:lumMod val="50000"/>
                  <a:lumOff val="50000"/>
                </a:schemeClr>
              </a:solidFill>
            </a:endParaRPr>
          </a:p>
        </p:txBody>
      </p:sp>
      <p:sp>
        <p:nvSpPr>
          <p:cNvPr id="2" name="제목 1">
            <a:extLst>
              <a:ext uri="{FF2B5EF4-FFF2-40B4-BE49-F238E27FC236}">
                <a16:creationId xmlns:a16="http://schemas.microsoft.com/office/drawing/2014/main" id="{0C603BF0-4959-E12B-11AA-00AA5AAF1237}"/>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01. Account Management</a:t>
            </a:r>
          </a:p>
        </p:txBody>
      </p:sp>
      <p:graphicFrame>
        <p:nvGraphicFramePr>
          <p:cNvPr id="17" name="표 16">
            <a:extLst>
              <a:ext uri="{FF2B5EF4-FFF2-40B4-BE49-F238E27FC236}">
                <a16:creationId xmlns:a16="http://schemas.microsoft.com/office/drawing/2014/main" id="{1E464BB9-34EC-5A19-05AE-3C4FE2A1BAC1}"/>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01.01. Account View</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01.01.02 View detailed account information</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Account</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(Project)</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CRM App &gt; Account &gt; Account List &gt; Account Details View</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5C63E71C-DABD-C022-D6BB-6CF4BA1E344F}"/>
              </a:ext>
            </a:extLst>
          </p:cNvPr>
          <p:cNvSpPr/>
          <p:nvPr/>
        </p:nvSpPr>
        <p:spPr bwMode="auto">
          <a:xfrm>
            <a:off x="245535"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9" name="타원 8">
            <a:extLst>
              <a:ext uri="{FF2B5EF4-FFF2-40B4-BE49-F238E27FC236}">
                <a16:creationId xmlns:a16="http://schemas.microsoft.com/office/drawing/2014/main" id="{087B93EF-3F4E-490F-1F30-F3049B680BCF}"/>
              </a:ext>
            </a:extLst>
          </p:cNvPr>
          <p:cNvSpPr/>
          <p:nvPr/>
        </p:nvSpPr>
        <p:spPr bwMode="auto">
          <a:xfrm>
            <a:off x="3226004" y="2492980"/>
            <a:ext cx="180160" cy="180000"/>
          </a:xfrm>
          <a:prstGeom prst="ellipse">
            <a:avLst/>
          </a:prstGeom>
          <a:solidFill>
            <a:srgbClr val="1594EB"/>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3" name="화살표: 오각형 66">
            <a:extLst>
              <a:ext uri="{FF2B5EF4-FFF2-40B4-BE49-F238E27FC236}">
                <a16:creationId xmlns:a16="http://schemas.microsoft.com/office/drawing/2014/main" id="{0917CC11-B488-E844-48FD-16837B3EABC1}"/>
              </a:ext>
            </a:extLst>
          </p:cNvPr>
          <p:cNvSpPr/>
          <p:nvPr/>
        </p:nvSpPr>
        <p:spPr bwMode="gray">
          <a:xfrm>
            <a:off x="2336193" y="2456892"/>
            <a:ext cx="1976229" cy="223224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14" name="타원 13">
            <a:extLst>
              <a:ext uri="{FF2B5EF4-FFF2-40B4-BE49-F238E27FC236}">
                <a16:creationId xmlns:a16="http://schemas.microsoft.com/office/drawing/2014/main" id="{738E6384-CBA9-9369-5B94-6626D956E79B}"/>
              </a:ext>
            </a:extLst>
          </p:cNvPr>
          <p:cNvSpPr/>
          <p:nvPr/>
        </p:nvSpPr>
        <p:spPr bwMode="auto">
          <a:xfrm>
            <a:off x="2336193" y="2204892"/>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5" name="타원 14">
            <a:extLst>
              <a:ext uri="{FF2B5EF4-FFF2-40B4-BE49-F238E27FC236}">
                <a16:creationId xmlns:a16="http://schemas.microsoft.com/office/drawing/2014/main" id="{AAC48231-0E95-85B4-003B-8116A91D8409}"/>
              </a:ext>
            </a:extLst>
          </p:cNvPr>
          <p:cNvSpPr/>
          <p:nvPr/>
        </p:nvSpPr>
        <p:spPr bwMode="auto">
          <a:xfrm>
            <a:off x="4181680" y="245706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6" name="화살표: 오각형 66">
            <a:extLst>
              <a:ext uri="{FF2B5EF4-FFF2-40B4-BE49-F238E27FC236}">
                <a16:creationId xmlns:a16="http://schemas.microsoft.com/office/drawing/2014/main" id="{087A9B44-6D9A-49E2-E897-62472C54FA2B}"/>
              </a:ext>
            </a:extLst>
          </p:cNvPr>
          <p:cNvSpPr/>
          <p:nvPr/>
        </p:nvSpPr>
        <p:spPr bwMode="gray">
          <a:xfrm>
            <a:off x="4451460" y="2456892"/>
            <a:ext cx="1976229" cy="381302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cxnSp>
        <p:nvCxnSpPr>
          <p:cNvPr id="18" name="직선 화살표 연결선 3">
            <a:extLst>
              <a:ext uri="{FF2B5EF4-FFF2-40B4-BE49-F238E27FC236}">
                <a16:creationId xmlns:a16="http://schemas.microsoft.com/office/drawing/2014/main" id="{51A9315E-8F33-8D35-A53D-6F140611EED2}"/>
              </a:ext>
            </a:extLst>
          </p:cNvPr>
          <p:cNvCxnSpPr>
            <a:cxnSpLocks/>
            <a:stCxn id="9" idx="6"/>
            <a:endCxn id="16" idx="1"/>
          </p:cNvCxnSpPr>
          <p:nvPr/>
        </p:nvCxnSpPr>
        <p:spPr bwMode="auto">
          <a:xfrm>
            <a:off x="3406164" y="2582980"/>
            <a:ext cx="1045296" cy="1780426"/>
          </a:xfrm>
          <a:prstGeom prst="bentConnector3">
            <a:avLst>
              <a:gd name="adj1" fmla="val 50000"/>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화살표: 오각형 66">
            <a:extLst>
              <a:ext uri="{FF2B5EF4-FFF2-40B4-BE49-F238E27FC236}">
                <a16:creationId xmlns:a16="http://schemas.microsoft.com/office/drawing/2014/main" id="{E8EA28D4-1CC1-9D6D-9BDA-CEE25FAEC36F}"/>
              </a:ext>
            </a:extLst>
          </p:cNvPr>
          <p:cNvSpPr/>
          <p:nvPr/>
        </p:nvSpPr>
        <p:spPr bwMode="gray">
          <a:xfrm>
            <a:off x="250541" y="3068960"/>
            <a:ext cx="1976229" cy="252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cxnSp>
        <p:nvCxnSpPr>
          <p:cNvPr id="20" name="직선 화살표 연결선 3">
            <a:extLst>
              <a:ext uri="{FF2B5EF4-FFF2-40B4-BE49-F238E27FC236}">
                <a16:creationId xmlns:a16="http://schemas.microsoft.com/office/drawing/2014/main" id="{0E4560FD-1CAF-BCE7-6892-B23F6640A623}"/>
              </a:ext>
            </a:extLst>
          </p:cNvPr>
          <p:cNvCxnSpPr>
            <a:cxnSpLocks/>
            <a:stCxn id="19" idx="2"/>
            <a:endCxn id="13" idx="1"/>
          </p:cNvCxnSpPr>
          <p:nvPr/>
        </p:nvCxnSpPr>
        <p:spPr bwMode="auto">
          <a:xfrm rot="16200000" flipH="1">
            <a:off x="1661396" y="2898219"/>
            <a:ext cx="252056" cy="1097537"/>
          </a:xfrm>
          <a:prstGeom prst="bentConnector2">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7018774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FBE5A-4445-06D1-DD5F-D1196362F592}"/>
            </a:ext>
          </a:extLst>
        </p:cNvPr>
        <p:cNvGrpSpPr/>
        <p:nvPr/>
      </p:nvGrpSpPr>
      <p:grpSpPr>
        <a:xfrm>
          <a:off x="0" y="0"/>
          <a:ext cx="0" cy="0"/>
          <a:chOff x="0" y="0"/>
          <a:chExt cx="0" cy="0"/>
        </a:xfrm>
      </p:grpSpPr>
      <p:pic>
        <p:nvPicPr>
          <p:cNvPr id="10" name="그림 9" descr="텍스트, 스크린샷, 폰트, 번호이(가) 표시된 사진&#10;&#10;AI 생성 콘텐츠는 정확하지 않을 수 있습니다.">
            <a:extLst>
              <a:ext uri="{FF2B5EF4-FFF2-40B4-BE49-F238E27FC236}">
                <a16:creationId xmlns:a16="http://schemas.microsoft.com/office/drawing/2014/main" id="{34B91453-825A-C06C-DF05-0B37304F5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84948" y="2012106"/>
            <a:ext cx="1996209" cy="4320000"/>
          </a:xfrm>
          <a:prstGeom prst="rect">
            <a:avLst/>
          </a:prstGeom>
          <a:ln>
            <a:solidFill>
              <a:schemeClr val="tx1">
                <a:lumMod val="50000"/>
                <a:lumOff val="50000"/>
              </a:schemeClr>
            </a:solidFill>
          </a:ln>
        </p:spPr>
      </p:pic>
      <p:pic>
        <p:nvPicPr>
          <p:cNvPr id="8" name="그림 7" descr="텍스트, 스크린샷, 소프트웨어, 컴퓨터 아이콘이(가) 표시된 사진&#10;&#10;AI 생성 콘텐츠는 정확하지 않을 수 있습니다.">
            <a:extLst>
              <a:ext uri="{FF2B5EF4-FFF2-40B4-BE49-F238E27FC236}">
                <a16:creationId xmlns:a16="http://schemas.microsoft.com/office/drawing/2014/main" id="{8663CAD8-B402-5AC6-6324-847990E564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5566" y="2012106"/>
            <a:ext cx="1996209" cy="4320000"/>
          </a:xfrm>
          <a:prstGeom prst="rect">
            <a:avLst/>
          </a:prstGeom>
          <a:ln>
            <a:solidFill>
              <a:schemeClr val="tx1">
                <a:lumMod val="50000"/>
                <a:lumOff val="50000"/>
              </a:schemeClr>
            </a:solidFill>
          </a:ln>
        </p:spPr>
      </p:pic>
      <p:pic>
        <p:nvPicPr>
          <p:cNvPr id="6" name="그림 5" descr="텍스트, 스크린샷, 소프트웨어, 번호이(가) 표시된 사진&#10;&#10;AI 생성 콘텐츠는 정확하지 않을 수 있습니다.">
            <a:extLst>
              <a:ext uri="{FF2B5EF4-FFF2-40B4-BE49-F238E27FC236}">
                <a16:creationId xmlns:a16="http://schemas.microsoft.com/office/drawing/2014/main" id="{14271B1C-ED31-94A7-ABF8-8B4AED9039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6184" y="2012106"/>
            <a:ext cx="1996209" cy="4320000"/>
          </a:xfrm>
          <a:prstGeom prst="rect">
            <a:avLst/>
          </a:prstGeom>
          <a:ln>
            <a:solidFill>
              <a:schemeClr val="tx1">
                <a:lumMod val="50000"/>
                <a:lumOff val="50000"/>
              </a:schemeClr>
            </a:solidFill>
          </a:ln>
        </p:spPr>
      </p:pic>
      <p:sp>
        <p:nvSpPr>
          <p:cNvPr id="15" name="직사각형 14">
            <a:extLst>
              <a:ext uri="{FF2B5EF4-FFF2-40B4-BE49-F238E27FC236}">
                <a16:creationId xmlns:a16="http://schemas.microsoft.com/office/drawing/2014/main" id="{E90F195B-6826-B973-00D6-CFACA5DBD8CB}"/>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0" bIns="45720" numCol="1" rtlCol="0" anchor="t" anchorCtr="0" compatLnSpc="1">
            <a:prstTxWarp prst="textNoShape">
              <a:avLst/>
            </a:prstTxWarp>
          </a:bodyPr>
          <a:lstStyle/>
          <a:p>
            <a:pPr marL="180975" indent="-180975">
              <a:buFont typeface="+mj-lt"/>
              <a:buAutoNum type="arabicPeriod"/>
            </a:pPr>
            <a:r>
              <a:rPr lang="en-US" altLang="ko-KR" sz="1100" b="1" dirty="0">
                <a:solidFill>
                  <a:schemeClr val="tx2"/>
                </a:solidFill>
              </a:rPr>
              <a:t>When Clicking “New Event”</a:t>
            </a:r>
            <a:br>
              <a:rPr lang="en-US" altLang="ko-KR" sz="1100" b="1" dirty="0">
                <a:solidFill>
                  <a:schemeClr val="tx2"/>
                </a:solidFill>
              </a:rPr>
            </a:br>
            <a:r>
              <a:rPr lang="en-US" altLang="ko-KR" sz="1100" dirty="0"/>
              <a:t> - Allows you to create a schedule related to the account.</a:t>
            </a:r>
          </a:p>
          <a:p>
            <a:pPr marL="180975" indent="-180975">
              <a:buFont typeface="+mj-lt"/>
              <a:buAutoNum type="arabicPeriod"/>
            </a:pPr>
            <a:endParaRPr lang="en-US" altLang="ko-KR" sz="1100" dirty="0"/>
          </a:p>
          <a:p>
            <a:pPr marL="180975" indent="-180975">
              <a:buFont typeface="+mj-lt"/>
              <a:buAutoNum type="arabicPeriod"/>
            </a:pPr>
            <a:r>
              <a:rPr lang="en-US" altLang="ko-KR" sz="1100" b="1" dirty="0">
                <a:solidFill>
                  <a:schemeClr val="tx2"/>
                </a:solidFill>
              </a:rPr>
              <a:t>When Clicking “New Task”</a:t>
            </a:r>
            <a:br>
              <a:rPr lang="en-US" altLang="ko-KR" sz="1100" b="1" dirty="0">
                <a:solidFill>
                  <a:schemeClr val="tx2"/>
                </a:solidFill>
              </a:rPr>
            </a:br>
            <a:r>
              <a:rPr lang="en-US" altLang="ko-KR" sz="1100" dirty="0"/>
              <a:t>- Allows you to create a to-do item related to the account.</a:t>
            </a:r>
          </a:p>
          <a:p>
            <a:pPr marL="180975" indent="-180975">
              <a:buFont typeface="+mj-lt"/>
              <a:buAutoNum type="arabicPeriod"/>
            </a:pPr>
            <a:endParaRPr lang="en-US" altLang="ko-KR" sz="1100" dirty="0"/>
          </a:p>
          <a:p>
            <a:pPr marL="180975" indent="-180975">
              <a:buFont typeface="+mj-lt"/>
              <a:buAutoNum type="arabicPeriod"/>
            </a:pPr>
            <a:r>
              <a:rPr lang="en-US" altLang="ko-KR" sz="1100" b="1" dirty="0">
                <a:solidFill>
                  <a:schemeClr val="tx2"/>
                </a:solidFill>
              </a:rPr>
              <a:t>Timeline History Section</a:t>
            </a:r>
            <a:br>
              <a:rPr lang="en-US" altLang="ko-KR" sz="1100" b="1" dirty="0">
                <a:solidFill>
                  <a:schemeClr val="tx2"/>
                </a:solidFill>
              </a:rPr>
            </a:br>
            <a:r>
              <a:rPr lang="en-US" altLang="ko-KR" sz="1100" dirty="0"/>
              <a:t>- Includes a TO-DO List area showing registered tasks and upcoming events,</a:t>
            </a:r>
            <a:br>
              <a:rPr lang="en-US" altLang="ko-KR" sz="1100" dirty="0"/>
            </a:br>
            <a:r>
              <a:rPr lang="en-US" altLang="ko-KR" sz="1100" dirty="0"/>
              <a:t>and a History area showing past events.</a:t>
            </a:r>
          </a:p>
        </p:txBody>
      </p:sp>
      <p:sp>
        <p:nvSpPr>
          <p:cNvPr id="2" name="제목 1">
            <a:extLst>
              <a:ext uri="{FF2B5EF4-FFF2-40B4-BE49-F238E27FC236}">
                <a16:creationId xmlns:a16="http://schemas.microsoft.com/office/drawing/2014/main" id="{81E3F3AA-0357-DBBA-80BD-B3BB2574886E}"/>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01. Account Management</a:t>
            </a:r>
          </a:p>
        </p:txBody>
      </p:sp>
      <p:graphicFrame>
        <p:nvGraphicFramePr>
          <p:cNvPr id="17" name="표 16">
            <a:extLst>
              <a:ext uri="{FF2B5EF4-FFF2-40B4-BE49-F238E27FC236}">
                <a16:creationId xmlns:a16="http://schemas.microsoft.com/office/drawing/2014/main" id="{96339564-017B-5577-470B-00CA5D350053}"/>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01.01. Account View</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01.01.02 View detailed account information</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Account</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(Timeline)</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CRM App &gt; Account &gt; Account List &gt; Account Details View</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080C5EB6-6BA7-8562-B1B9-BC3096B71993}"/>
              </a:ext>
            </a:extLst>
          </p:cNvPr>
          <p:cNvSpPr/>
          <p:nvPr/>
        </p:nvSpPr>
        <p:spPr bwMode="auto">
          <a:xfrm>
            <a:off x="245535"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9" name="직사각형 18">
            <a:extLst>
              <a:ext uri="{FF2B5EF4-FFF2-40B4-BE49-F238E27FC236}">
                <a16:creationId xmlns:a16="http://schemas.microsoft.com/office/drawing/2014/main" id="{0B3BF1D9-331A-0057-A049-B5438EAAE271}"/>
              </a:ext>
            </a:extLst>
          </p:cNvPr>
          <p:cNvSpPr/>
          <p:nvPr/>
        </p:nvSpPr>
        <p:spPr bwMode="auto">
          <a:xfrm>
            <a:off x="245535"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0" name="화살표: 오각형 66">
            <a:extLst>
              <a:ext uri="{FF2B5EF4-FFF2-40B4-BE49-F238E27FC236}">
                <a16:creationId xmlns:a16="http://schemas.microsoft.com/office/drawing/2014/main" id="{CBFCD237-35F0-9550-AB8B-7A4F74692505}"/>
              </a:ext>
            </a:extLst>
          </p:cNvPr>
          <p:cNvSpPr/>
          <p:nvPr/>
        </p:nvSpPr>
        <p:spPr bwMode="gray">
          <a:xfrm>
            <a:off x="2432720" y="5684376"/>
            <a:ext cx="1944000" cy="180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21" name="타원 20">
            <a:extLst>
              <a:ext uri="{FF2B5EF4-FFF2-40B4-BE49-F238E27FC236}">
                <a16:creationId xmlns:a16="http://schemas.microsoft.com/office/drawing/2014/main" id="{922485F4-A073-8B60-2482-AB7E28EF68B2}"/>
              </a:ext>
            </a:extLst>
          </p:cNvPr>
          <p:cNvSpPr/>
          <p:nvPr/>
        </p:nvSpPr>
        <p:spPr bwMode="auto">
          <a:xfrm>
            <a:off x="2166508" y="5389335"/>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2" name="타원 21">
            <a:extLst>
              <a:ext uri="{FF2B5EF4-FFF2-40B4-BE49-F238E27FC236}">
                <a16:creationId xmlns:a16="http://schemas.microsoft.com/office/drawing/2014/main" id="{31CC8525-FB7B-0924-4CD7-F858AE901A4C}"/>
              </a:ext>
            </a:extLst>
          </p:cNvPr>
          <p:cNvSpPr/>
          <p:nvPr/>
        </p:nvSpPr>
        <p:spPr bwMode="auto">
          <a:xfrm>
            <a:off x="2166508" y="5648376"/>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3" name="화살표: 오각형 66">
            <a:extLst>
              <a:ext uri="{FF2B5EF4-FFF2-40B4-BE49-F238E27FC236}">
                <a16:creationId xmlns:a16="http://schemas.microsoft.com/office/drawing/2014/main" id="{ED8C3C04-D291-C225-ABA3-7815F4611D24}"/>
              </a:ext>
            </a:extLst>
          </p:cNvPr>
          <p:cNvSpPr/>
          <p:nvPr/>
        </p:nvSpPr>
        <p:spPr bwMode="gray">
          <a:xfrm>
            <a:off x="4453104" y="4077072"/>
            <a:ext cx="2086719" cy="219624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24" name="타원 23">
            <a:extLst>
              <a:ext uri="{FF2B5EF4-FFF2-40B4-BE49-F238E27FC236}">
                <a16:creationId xmlns:a16="http://schemas.microsoft.com/office/drawing/2014/main" id="{65FA202F-78CC-A0CC-DA28-FCE02912C27C}"/>
              </a:ext>
            </a:extLst>
          </p:cNvPr>
          <p:cNvSpPr/>
          <p:nvPr/>
        </p:nvSpPr>
        <p:spPr bwMode="auto">
          <a:xfrm>
            <a:off x="4456996" y="3804579"/>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3</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5" name="직사각형 24">
            <a:extLst>
              <a:ext uri="{FF2B5EF4-FFF2-40B4-BE49-F238E27FC236}">
                <a16:creationId xmlns:a16="http://schemas.microsoft.com/office/drawing/2014/main" id="{332C7A88-A0EE-98F8-8DE1-D79DDED299E5}"/>
              </a:ext>
            </a:extLst>
          </p:cNvPr>
          <p:cNvSpPr/>
          <p:nvPr/>
        </p:nvSpPr>
        <p:spPr bwMode="auto">
          <a:xfrm>
            <a:off x="4453104" y="4206444"/>
            <a:ext cx="1992676" cy="2060663"/>
          </a:xfrm>
          <a:prstGeom prst="rect">
            <a:avLst/>
          </a:prstGeom>
          <a:solidFill>
            <a:srgbClr val="D8D8DA">
              <a:alpha val="40000"/>
            </a:srgbClr>
          </a:solidFill>
          <a:ln>
            <a:no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400" b="1" dirty="0">
                <a:solidFill>
                  <a:schemeClr val="tx2"/>
                </a:solidFill>
                <a:cs typeface="Arial" panose="020B0604020202020204" pitchFamily="34" charset="0"/>
              </a:rPr>
              <a:t>Activity history</a:t>
            </a:r>
            <a:endParaRPr kumimoji="1" lang="ko-KR" altLang="en-US" sz="1400" b="1" i="0" u="none" strike="noStrike" cap="none" normalizeH="0" baseline="0" dirty="0">
              <a:ln>
                <a:noFill/>
              </a:ln>
              <a:solidFill>
                <a:schemeClr val="tx2"/>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6" name="화살표: 오각형 66">
            <a:extLst>
              <a:ext uri="{FF2B5EF4-FFF2-40B4-BE49-F238E27FC236}">
                <a16:creationId xmlns:a16="http://schemas.microsoft.com/office/drawing/2014/main" id="{738544D0-C350-019F-0B0D-22EEE7B520CD}"/>
              </a:ext>
            </a:extLst>
          </p:cNvPr>
          <p:cNvSpPr/>
          <p:nvPr/>
        </p:nvSpPr>
        <p:spPr bwMode="gray">
          <a:xfrm>
            <a:off x="2432720" y="5425335"/>
            <a:ext cx="1944000" cy="180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27" name="화살표: 오각형 66">
            <a:extLst>
              <a:ext uri="{FF2B5EF4-FFF2-40B4-BE49-F238E27FC236}">
                <a16:creationId xmlns:a16="http://schemas.microsoft.com/office/drawing/2014/main" id="{054B4DBB-DE6E-8E12-D98A-64CB85E1A514}"/>
              </a:ext>
            </a:extLst>
          </p:cNvPr>
          <p:cNvSpPr/>
          <p:nvPr/>
        </p:nvSpPr>
        <p:spPr bwMode="gray">
          <a:xfrm>
            <a:off x="3886398" y="2744552"/>
            <a:ext cx="489474" cy="414046"/>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cxnSp>
        <p:nvCxnSpPr>
          <p:cNvPr id="28" name="직선 화살표 연결선 3">
            <a:extLst>
              <a:ext uri="{FF2B5EF4-FFF2-40B4-BE49-F238E27FC236}">
                <a16:creationId xmlns:a16="http://schemas.microsoft.com/office/drawing/2014/main" id="{E8049DCC-BBB4-89ED-1FAB-CDB52E126ACC}"/>
              </a:ext>
            </a:extLst>
          </p:cNvPr>
          <p:cNvCxnSpPr>
            <a:cxnSpLocks/>
            <a:stCxn id="27" idx="2"/>
            <a:endCxn id="26" idx="0"/>
          </p:cNvCxnSpPr>
          <p:nvPr/>
        </p:nvCxnSpPr>
        <p:spPr bwMode="auto">
          <a:xfrm rot="5400000">
            <a:off x="2634560" y="3928759"/>
            <a:ext cx="2266737" cy="726415"/>
          </a:xfrm>
          <a:prstGeom prst="bentConnector3">
            <a:avLst>
              <a:gd name="adj1" fmla="val 50000"/>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화살표: 오각형 66">
            <a:extLst>
              <a:ext uri="{FF2B5EF4-FFF2-40B4-BE49-F238E27FC236}">
                <a16:creationId xmlns:a16="http://schemas.microsoft.com/office/drawing/2014/main" id="{C3DD9B30-C57C-BA40-B9DC-A229604A4E12}"/>
              </a:ext>
            </a:extLst>
          </p:cNvPr>
          <p:cNvSpPr/>
          <p:nvPr/>
        </p:nvSpPr>
        <p:spPr bwMode="gray">
          <a:xfrm>
            <a:off x="352067" y="5567353"/>
            <a:ext cx="1976113" cy="333023"/>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cxnSp>
        <p:nvCxnSpPr>
          <p:cNvPr id="30" name="직선 화살표 연결선 3">
            <a:extLst>
              <a:ext uri="{FF2B5EF4-FFF2-40B4-BE49-F238E27FC236}">
                <a16:creationId xmlns:a16="http://schemas.microsoft.com/office/drawing/2014/main" id="{6D00A448-68D4-B6CC-3B39-1B886D8F9A94}"/>
              </a:ext>
            </a:extLst>
          </p:cNvPr>
          <p:cNvCxnSpPr>
            <a:cxnSpLocks/>
            <a:stCxn id="29" idx="2"/>
            <a:endCxn id="23" idx="2"/>
          </p:cNvCxnSpPr>
          <p:nvPr/>
        </p:nvCxnSpPr>
        <p:spPr bwMode="auto">
          <a:xfrm rot="16200000" flipH="1">
            <a:off x="3231824" y="4008676"/>
            <a:ext cx="372940" cy="4156340"/>
          </a:xfrm>
          <a:prstGeom prst="bentConnector3">
            <a:avLst>
              <a:gd name="adj1" fmla="val 161297"/>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7682297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52FA8-FB8B-0E2D-558C-EBF3BA5EAF0F}"/>
            </a:ext>
          </a:extLst>
        </p:cNvPr>
        <p:cNvGrpSpPr/>
        <p:nvPr/>
      </p:nvGrpSpPr>
      <p:grpSpPr>
        <a:xfrm>
          <a:off x="0" y="0"/>
          <a:ext cx="0" cy="0"/>
          <a:chOff x="0" y="0"/>
          <a:chExt cx="0" cy="0"/>
        </a:xfrm>
      </p:grpSpPr>
      <p:pic>
        <p:nvPicPr>
          <p:cNvPr id="9" name="그림 8" descr="텍스트, 스크린샷, 폰트, 번호이(가) 표시된 사진&#10;&#10;AI 생성 콘텐츠는 정확하지 않을 수 있습니다.">
            <a:extLst>
              <a:ext uri="{FF2B5EF4-FFF2-40B4-BE49-F238E27FC236}">
                <a16:creationId xmlns:a16="http://schemas.microsoft.com/office/drawing/2014/main" id="{7B042799-CC42-5F5E-9A59-0EBA5227D5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83323" y="1989081"/>
            <a:ext cx="1996209" cy="4320000"/>
          </a:xfrm>
          <a:prstGeom prst="rect">
            <a:avLst/>
          </a:prstGeom>
          <a:ln>
            <a:solidFill>
              <a:schemeClr val="tx1">
                <a:lumMod val="50000"/>
                <a:lumOff val="50000"/>
              </a:schemeClr>
            </a:solidFill>
          </a:ln>
        </p:spPr>
      </p:pic>
      <p:pic>
        <p:nvPicPr>
          <p:cNvPr id="8" name="그림 7" descr="텍스트, 스크린샷, 폰트이(가) 표시된 사진&#10;&#10;AI 생성 콘텐츠는 정확하지 않을 수 있습니다.">
            <a:extLst>
              <a:ext uri="{FF2B5EF4-FFF2-40B4-BE49-F238E27FC236}">
                <a16:creationId xmlns:a16="http://schemas.microsoft.com/office/drawing/2014/main" id="{8A1C02D4-CEFC-26BB-DA50-BB0260C457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98553" y="1989081"/>
            <a:ext cx="1996209" cy="4320000"/>
          </a:xfrm>
          <a:prstGeom prst="rect">
            <a:avLst/>
          </a:prstGeom>
          <a:ln>
            <a:solidFill>
              <a:schemeClr val="tx1">
                <a:lumMod val="50000"/>
                <a:lumOff val="50000"/>
              </a:schemeClr>
            </a:solidFill>
          </a:ln>
        </p:spPr>
      </p:pic>
      <p:pic>
        <p:nvPicPr>
          <p:cNvPr id="6" name="그림 5" descr="텍스트, 스크린샷, 소프트웨어, 컴퓨터 아이콘이(가) 표시된 사진&#10;&#10;AI 생성 콘텐츠는 정확하지 않을 수 있습니다.">
            <a:extLst>
              <a:ext uri="{FF2B5EF4-FFF2-40B4-BE49-F238E27FC236}">
                <a16:creationId xmlns:a16="http://schemas.microsoft.com/office/drawing/2014/main" id="{C2444A1B-E777-64E1-E6C0-C4449CAABB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1114" y="1993077"/>
            <a:ext cx="1996209" cy="4320000"/>
          </a:xfrm>
          <a:prstGeom prst="rect">
            <a:avLst/>
          </a:prstGeom>
          <a:ln>
            <a:solidFill>
              <a:schemeClr val="tx1">
                <a:lumMod val="50000"/>
                <a:lumOff val="50000"/>
              </a:schemeClr>
            </a:solidFill>
          </a:ln>
        </p:spPr>
      </p:pic>
      <p:sp>
        <p:nvSpPr>
          <p:cNvPr id="4" name="직사각형 3">
            <a:extLst>
              <a:ext uri="{FF2B5EF4-FFF2-40B4-BE49-F238E27FC236}">
                <a16:creationId xmlns:a16="http://schemas.microsoft.com/office/drawing/2014/main" id="{D7E817CB-849F-330C-BD4D-DEAD3DF8EE29}"/>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0" bIns="45720" numCol="1" rtlCol="0" anchor="t" anchorCtr="0" compatLnSpc="1">
            <a:prstTxWarp prst="textNoShape">
              <a:avLst/>
            </a:prstTxWarp>
          </a:bodyPr>
          <a:lstStyle/>
          <a:p>
            <a:pPr marL="180975" indent="-180975">
              <a:buFont typeface="+mj-lt"/>
              <a:buAutoNum type="arabicPeriod"/>
            </a:pPr>
            <a:r>
              <a:rPr lang="en-US" altLang="ko-KR" sz="1100" b="1" dirty="0">
                <a:solidFill>
                  <a:schemeClr val="tx2"/>
                </a:solidFill>
              </a:rPr>
              <a:t>Post Creation Section</a:t>
            </a:r>
            <a:br>
              <a:rPr lang="en-US" altLang="ko-KR" sz="1100" b="1" dirty="0">
                <a:solidFill>
                  <a:schemeClr val="tx2"/>
                </a:solidFill>
              </a:rPr>
            </a:br>
            <a:r>
              <a:rPr lang="en-US" altLang="ko-KR" sz="1100" dirty="0"/>
              <a:t>- Allows users to write work-related posts or questions based on the account.</a:t>
            </a:r>
            <a:br>
              <a:rPr lang="en-US" altLang="ko-KR" sz="1100" dirty="0"/>
            </a:br>
            <a:r>
              <a:rPr lang="en-US" altLang="ko-KR" sz="1100" dirty="0"/>
              <a:t>- All created posts are visible to everyone.</a:t>
            </a:r>
            <a:br>
              <a:rPr lang="en-US" altLang="ko-KR" sz="1100" dirty="0"/>
            </a:br>
            <a:endParaRPr lang="en-US" altLang="ko-KR" sz="1100" dirty="0"/>
          </a:p>
          <a:p>
            <a:pPr marL="180975" indent="-180975">
              <a:buFont typeface="+mj-lt"/>
              <a:buAutoNum type="arabicPeriod"/>
            </a:pPr>
            <a:r>
              <a:rPr lang="en-US" altLang="ko-KR" sz="1100" b="1" dirty="0">
                <a:solidFill>
                  <a:schemeClr val="tx2"/>
                </a:solidFill>
              </a:rPr>
              <a:t>Sorting and Searching Created Posts</a:t>
            </a:r>
            <a:br>
              <a:rPr lang="en-US" altLang="ko-KR" sz="1100" b="1" dirty="0">
                <a:solidFill>
                  <a:schemeClr val="tx2"/>
                </a:solidFill>
              </a:rPr>
            </a:br>
            <a:r>
              <a:rPr lang="en-US" altLang="ko-KR" sz="1100" dirty="0"/>
              <a:t>- Posts can be sorted and searched.</a:t>
            </a:r>
            <a:br>
              <a:rPr lang="en-US" altLang="ko-KR" sz="1100" dirty="0"/>
            </a:br>
            <a:endParaRPr lang="en-US" altLang="ko-KR" sz="1100" dirty="0"/>
          </a:p>
          <a:p>
            <a:pPr marL="180975" indent="-180975">
              <a:buFont typeface="+mj-lt"/>
              <a:buAutoNum type="arabicPeriod"/>
            </a:pPr>
            <a:r>
              <a:rPr lang="en-US" altLang="ko-KR" sz="1100" b="1" dirty="0">
                <a:solidFill>
                  <a:schemeClr val="tx2"/>
                </a:solidFill>
              </a:rPr>
              <a:t>Created Posts</a:t>
            </a:r>
            <a:br>
              <a:rPr lang="en-US" altLang="ko-KR" sz="1100" b="1" dirty="0">
                <a:solidFill>
                  <a:schemeClr val="tx2"/>
                </a:solidFill>
              </a:rPr>
            </a:br>
            <a:r>
              <a:rPr lang="en-US" altLang="ko-KR" sz="1100" dirty="0"/>
              <a:t>- Posts are displayed in reverse chronological order by default, and all posts allow comments.</a:t>
            </a:r>
          </a:p>
          <a:p>
            <a:pPr marL="180975" indent="-180975">
              <a:buFont typeface="+mj-lt"/>
              <a:buAutoNum type="arabicPeriod"/>
            </a:pPr>
            <a:endParaRPr lang="en-US" altLang="ko-KR" sz="1100" dirty="0"/>
          </a:p>
          <a:p>
            <a:pPr marL="180975" indent="-180975">
              <a:buFont typeface="+mj-lt"/>
              <a:buAutoNum type="arabicPeriod"/>
            </a:pPr>
            <a:r>
              <a:rPr lang="en-US" altLang="ko-KR" sz="1100" b="1" dirty="0">
                <a:solidFill>
                  <a:schemeClr val="tx2"/>
                </a:solidFill>
              </a:rPr>
              <a:t>Created Events/Tasks</a:t>
            </a:r>
            <a:br>
              <a:rPr lang="en-US" altLang="ko-KR" sz="1100" b="1" dirty="0">
                <a:solidFill>
                  <a:schemeClr val="tx2"/>
                </a:solidFill>
              </a:rPr>
            </a:br>
            <a:r>
              <a:rPr lang="en-US" altLang="ko-KR" sz="1100" dirty="0"/>
              <a:t>- When an event or task is created, it appears in the chatter feed similar to a post, and comments can be added.</a:t>
            </a:r>
          </a:p>
        </p:txBody>
      </p:sp>
      <p:sp>
        <p:nvSpPr>
          <p:cNvPr id="2" name="제목 1">
            <a:extLst>
              <a:ext uri="{FF2B5EF4-FFF2-40B4-BE49-F238E27FC236}">
                <a16:creationId xmlns:a16="http://schemas.microsoft.com/office/drawing/2014/main" id="{78403504-F576-5949-8A53-606D6713BCF2}"/>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01. Account Management</a:t>
            </a:r>
          </a:p>
        </p:txBody>
      </p:sp>
      <p:graphicFrame>
        <p:nvGraphicFramePr>
          <p:cNvPr id="17" name="표 16">
            <a:extLst>
              <a:ext uri="{FF2B5EF4-FFF2-40B4-BE49-F238E27FC236}">
                <a16:creationId xmlns:a16="http://schemas.microsoft.com/office/drawing/2014/main" id="{C07762EA-67D3-B4B1-6234-E76CE693608D}"/>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01.01. Account View</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01.01.02 View detailed account information</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Account</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(Chatter)</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CRM App &gt; Account &gt; Account List &gt; Account Details View</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7B1C30F1-D3F4-70B8-745A-F7C04FD4E6B1}"/>
              </a:ext>
            </a:extLst>
          </p:cNvPr>
          <p:cNvSpPr/>
          <p:nvPr/>
        </p:nvSpPr>
        <p:spPr bwMode="auto">
          <a:xfrm>
            <a:off x="245535"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4" name="화살표: 오각형 66">
            <a:extLst>
              <a:ext uri="{FF2B5EF4-FFF2-40B4-BE49-F238E27FC236}">
                <a16:creationId xmlns:a16="http://schemas.microsoft.com/office/drawing/2014/main" id="{BD1ACC2A-E402-7973-6C25-F008B1DF41EF}"/>
              </a:ext>
            </a:extLst>
          </p:cNvPr>
          <p:cNvSpPr/>
          <p:nvPr/>
        </p:nvSpPr>
        <p:spPr bwMode="gray">
          <a:xfrm>
            <a:off x="292143" y="5895647"/>
            <a:ext cx="1992675" cy="233653"/>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20" name="타원 19">
            <a:extLst>
              <a:ext uri="{FF2B5EF4-FFF2-40B4-BE49-F238E27FC236}">
                <a16:creationId xmlns:a16="http://schemas.microsoft.com/office/drawing/2014/main" id="{4E60D27F-202B-48A5-5B85-3019E7E275BC}"/>
              </a:ext>
            </a:extLst>
          </p:cNvPr>
          <p:cNvSpPr/>
          <p:nvPr/>
        </p:nvSpPr>
        <p:spPr bwMode="auto">
          <a:xfrm>
            <a:off x="2400318" y="2240896"/>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1" name="화살표: 오각형 66">
            <a:extLst>
              <a:ext uri="{FF2B5EF4-FFF2-40B4-BE49-F238E27FC236}">
                <a16:creationId xmlns:a16="http://schemas.microsoft.com/office/drawing/2014/main" id="{31FC4072-F894-1430-81CC-7BE599AF0249}"/>
              </a:ext>
            </a:extLst>
          </p:cNvPr>
          <p:cNvSpPr/>
          <p:nvPr/>
        </p:nvSpPr>
        <p:spPr bwMode="gray">
          <a:xfrm>
            <a:off x="2389624" y="2487635"/>
            <a:ext cx="2003372" cy="3569657"/>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22" name="타원 21">
            <a:extLst>
              <a:ext uri="{FF2B5EF4-FFF2-40B4-BE49-F238E27FC236}">
                <a16:creationId xmlns:a16="http://schemas.microsoft.com/office/drawing/2014/main" id="{1BAE3BFC-CDF7-AA91-29C9-9386E62C6635}"/>
              </a:ext>
            </a:extLst>
          </p:cNvPr>
          <p:cNvSpPr/>
          <p:nvPr/>
        </p:nvSpPr>
        <p:spPr bwMode="auto">
          <a:xfrm>
            <a:off x="4517126" y="2240896"/>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3" name="화살표: 오각형 66">
            <a:extLst>
              <a:ext uri="{FF2B5EF4-FFF2-40B4-BE49-F238E27FC236}">
                <a16:creationId xmlns:a16="http://schemas.microsoft.com/office/drawing/2014/main" id="{837CF6BF-492F-E66C-5593-A952D5971FE1}"/>
              </a:ext>
            </a:extLst>
          </p:cNvPr>
          <p:cNvSpPr/>
          <p:nvPr/>
        </p:nvSpPr>
        <p:spPr bwMode="gray">
          <a:xfrm>
            <a:off x="1784648" y="2762926"/>
            <a:ext cx="489474" cy="414046"/>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cxnSp>
        <p:nvCxnSpPr>
          <p:cNvPr id="24" name="직선 화살표 연결선 3">
            <a:extLst>
              <a:ext uri="{FF2B5EF4-FFF2-40B4-BE49-F238E27FC236}">
                <a16:creationId xmlns:a16="http://schemas.microsoft.com/office/drawing/2014/main" id="{C55129BB-B5B6-B73D-C033-CF7B7A2D5E98}"/>
              </a:ext>
            </a:extLst>
          </p:cNvPr>
          <p:cNvCxnSpPr>
            <a:cxnSpLocks/>
            <a:stCxn id="23" idx="2"/>
            <a:endCxn id="14" idx="0"/>
          </p:cNvCxnSpPr>
          <p:nvPr/>
        </p:nvCxnSpPr>
        <p:spPr bwMode="auto">
          <a:xfrm rot="5400000">
            <a:off x="299596" y="4165857"/>
            <a:ext cx="2718675" cy="740904"/>
          </a:xfrm>
          <a:prstGeom prst="bentConnector3">
            <a:avLst>
              <a:gd name="adj1" fmla="val 50000"/>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직선 화살표 연결선 3">
            <a:extLst>
              <a:ext uri="{FF2B5EF4-FFF2-40B4-BE49-F238E27FC236}">
                <a16:creationId xmlns:a16="http://schemas.microsoft.com/office/drawing/2014/main" id="{10B3221A-73B3-83D6-7D5A-03B9863B9EFB}"/>
              </a:ext>
            </a:extLst>
          </p:cNvPr>
          <p:cNvCxnSpPr>
            <a:cxnSpLocks/>
            <a:stCxn id="14" idx="3"/>
          </p:cNvCxnSpPr>
          <p:nvPr/>
        </p:nvCxnSpPr>
        <p:spPr bwMode="auto">
          <a:xfrm flipV="1">
            <a:off x="2284818" y="4149081"/>
            <a:ext cx="115501" cy="1863393"/>
          </a:xfrm>
          <a:prstGeom prst="bentConnector3">
            <a:avLst>
              <a:gd name="adj1" fmla="val 50000"/>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화살표: 오각형 66">
            <a:extLst>
              <a:ext uri="{FF2B5EF4-FFF2-40B4-BE49-F238E27FC236}">
                <a16:creationId xmlns:a16="http://schemas.microsoft.com/office/drawing/2014/main" id="{3D6B6129-2095-9D20-0CEA-82068F990E8A}"/>
              </a:ext>
            </a:extLst>
          </p:cNvPr>
          <p:cNvSpPr/>
          <p:nvPr/>
        </p:nvSpPr>
        <p:spPr bwMode="gray">
          <a:xfrm>
            <a:off x="4484948" y="2487635"/>
            <a:ext cx="2003372" cy="1548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Tree>
    <p:extLst>
      <p:ext uri="{BB962C8B-B14F-4D97-AF65-F5344CB8AC3E}">
        <p14:creationId xmlns:p14="http://schemas.microsoft.com/office/powerpoint/2010/main" val="9048022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3F291-DAB4-72EF-C207-686A26E6D10A}"/>
            </a:ext>
          </a:extLst>
        </p:cNvPr>
        <p:cNvGrpSpPr/>
        <p:nvPr/>
      </p:nvGrpSpPr>
      <p:grpSpPr>
        <a:xfrm>
          <a:off x="0" y="0"/>
          <a:ext cx="0" cy="0"/>
          <a:chOff x="0" y="0"/>
          <a:chExt cx="0" cy="0"/>
        </a:xfrm>
      </p:grpSpPr>
      <p:pic>
        <p:nvPicPr>
          <p:cNvPr id="7" name="그림 6" descr="텍스트, 스크린샷, 번호, 폰트이(가) 표시된 사진&#10;&#10;AI 생성 콘텐츠는 정확하지 않을 수 있습니다.">
            <a:extLst>
              <a:ext uri="{FF2B5EF4-FFF2-40B4-BE49-F238E27FC236}">
                <a16:creationId xmlns:a16="http://schemas.microsoft.com/office/drawing/2014/main" id="{802EDD06-2054-A1DC-EED7-C0D809952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6222" y="1981584"/>
            <a:ext cx="1996209" cy="4320000"/>
          </a:xfrm>
          <a:prstGeom prst="rect">
            <a:avLst/>
          </a:prstGeom>
          <a:ln>
            <a:solidFill>
              <a:schemeClr val="tx1">
                <a:lumMod val="50000"/>
                <a:lumOff val="50000"/>
              </a:schemeClr>
            </a:solidFill>
          </a:ln>
        </p:spPr>
      </p:pic>
      <p:sp>
        <p:nvSpPr>
          <p:cNvPr id="4" name="직사각형 3">
            <a:extLst>
              <a:ext uri="{FF2B5EF4-FFF2-40B4-BE49-F238E27FC236}">
                <a16:creationId xmlns:a16="http://schemas.microsoft.com/office/drawing/2014/main" id="{CBE9ADFC-547F-400E-B63D-F89FC7BAE8A7}"/>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0" bIns="45720" numCol="1" rtlCol="0" anchor="t" anchorCtr="0" compatLnSpc="1">
            <a:prstTxWarp prst="textNoShape">
              <a:avLst/>
            </a:prstTxWarp>
          </a:bodyPr>
          <a:lstStyle/>
          <a:p>
            <a:pPr marL="180975" indent="-180975">
              <a:buFont typeface="+mj-lt"/>
              <a:buAutoNum type="arabicPeriod"/>
            </a:pPr>
            <a:r>
              <a:rPr lang="en-US" altLang="ko-KR" sz="1100" b="1" dirty="0">
                <a:solidFill>
                  <a:schemeClr val="tx2"/>
                </a:solidFill>
              </a:rPr>
              <a:t>Responsible Organization Display Section for the Account</a:t>
            </a:r>
            <a:br>
              <a:rPr lang="en-US" altLang="ko-KR" sz="1100" b="1" dirty="0"/>
            </a:br>
            <a:r>
              <a:rPr lang="en-US" altLang="ko-KR" sz="1100" dirty="0"/>
              <a:t>- Shows the organization that has permission to edit the account information.</a:t>
            </a:r>
            <a:br>
              <a:rPr lang="en-US" altLang="ko-KR" sz="1100" dirty="0"/>
            </a:br>
            <a:endParaRPr lang="en-US" altLang="ko-KR" sz="1100" dirty="0"/>
          </a:p>
          <a:p>
            <a:pPr marL="180975" indent="-180975">
              <a:buFont typeface="+mj-lt"/>
              <a:buAutoNum type="arabicPeriod"/>
            </a:pPr>
            <a:r>
              <a:rPr lang="en-US" altLang="ko-KR" sz="1100" b="1" dirty="0">
                <a:solidFill>
                  <a:schemeClr val="tx2"/>
                </a:solidFill>
              </a:rPr>
              <a:t>Company Code Information Display Section</a:t>
            </a:r>
            <a:br>
              <a:rPr lang="en-US" altLang="ko-KR" sz="1100" b="1" dirty="0"/>
            </a:br>
            <a:r>
              <a:rPr lang="en-US" altLang="ko-KR" sz="1100" dirty="0"/>
              <a:t>- If the account is linked as a BP or extended to an overseas entity, the relevant corporate information is shown.</a:t>
            </a:r>
          </a:p>
          <a:p>
            <a:pPr marL="180975" indent="-180975">
              <a:buFont typeface="+mj-lt"/>
              <a:buAutoNum type="arabicPeriod"/>
            </a:pPr>
            <a:endParaRPr lang="en-US" altLang="ko-KR" sz="1100" b="1" dirty="0">
              <a:solidFill>
                <a:schemeClr val="tx2"/>
              </a:solidFill>
            </a:endParaRPr>
          </a:p>
          <a:p>
            <a:pPr marL="180975" indent="-180975">
              <a:buFont typeface="+mj-lt"/>
              <a:buAutoNum type="arabicPeriod"/>
            </a:pPr>
            <a:r>
              <a:rPr lang="en-US" altLang="ko-KR" sz="1100" b="1" dirty="0">
                <a:solidFill>
                  <a:schemeClr val="tx2"/>
                </a:solidFill>
              </a:rPr>
              <a:t>Exposed Items Handled by the Organization</a:t>
            </a:r>
            <a:br>
              <a:rPr lang="en-US" altLang="ko-KR" sz="1100" b="1" dirty="0"/>
            </a:br>
            <a:r>
              <a:rPr lang="en-US" altLang="ko-KR" sz="1100" dirty="0"/>
              <a:t>- Items that can be added based on the responsible organization.</a:t>
            </a:r>
            <a:br>
              <a:rPr lang="en-US" altLang="ko-KR" sz="1100" dirty="0"/>
            </a:br>
            <a:r>
              <a:rPr lang="en-US" altLang="ko-KR" sz="1100" dirty="0"/>
              <a:t>- Follows the Material Group standard in SAP.</a:t>
            </a:r>
            <a:br>
              <a:rPr lang="en-US" altLang="ko-KR" sz="1100" dirty="0"/>
            </a:br>
            <a:endParaRPr lang="en-US" altLang="ko-KR" sz="1100" dirty="0"/>
          </a:p>
          <a:p>
            <a:pPr marL="180975" indent="-180975">
              <a:buFont typeface="+mj-lt"/>
              <a:buAutoNum type="arabicPeriod"/>
            </a:pPr>
            <a:r>
              <a:rPr lang="en-US" altLang="ko-KR" sz="1100" b="1" dirty="0">
                <a:solidFill>
                  <a:schemeClr val="tx2"/>
                </a:solidFill>
              </a:rPr>
              <a:t>Account Modification History Section</a:t>
            </a:r>
            <a:br>
              <a:rPr lang="en-US" altLang="ko-KR" sz="1100" b="1" dirty="0"/>
            </a:br>
            <a:r>
              <a:rPr lang="en-US" altLang="ko-KR" sz="1100" dirty="0"/>
              <a:t>- Displays the history of changes made to the account.</a:t>
            </a:r>
          </a:p>
        </p:txBody>
      </p:sp>
      <p:sp>
        <p:nvSpPr>
          <p:cNvPr id="2" name="제목 1">
            <a:extLst>
              <a:ext uri="{FF2B5EF4-FFF2-40B4-BE49-F238E27FC236}">
                <a16:creationId xmlns:a16="http://schemas.microsoft.com/office/drawing/2014/main" id="{9F1BBA3E-3F5C-5043-CCC5-3FACF21FC8A7}"/>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01. Account Management</a:t>
            </a:r>
          </a:p>
        </p:txBody>
      </p:sp>
      <p:graphicFrame>
        <p:nvGraphicFramePr>
          <p:cNvPr id="17" name="표 16">
            <a:extLst>
              <a:ext uri="{FF2B5EF4-FFF2-40B4-BE49-F238E27FC236}">
                <a16:creationId xmlns:a16="http://schemas.microsoft.com/office/drawing/2014/main" id="{60EA907B-8AC4-25E9-5A43-C31B3AFA907B}"/>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01.01. Account View</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01.01.02 View detailed account information</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Account</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(Etc. Information)</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CRM App &gt; Account &gt; Account List &gt; Account Details View</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BAF142B2-9D74-F5D9-4F6A-3737AE45F4FA}"/>
              </a:ext>
            </a:extLst>
          </p:cNvPr>
          <p:cNvSpPr/>
          <p:nvPr/>
        </p:nvSpPr>
        <p:spPr bwMode="auto">
          <a:xfrm>
            <a:off x="245535"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8" name="화살표: 오각형 66">
            <a:extLst>
              <a:ext uri="{FF2B5EF4-FFF2-40B4-BE49-F238E27FC236}">
                <a16:creationId xmlns:a16="http://schemas.microsoft.com/office/drawing/2014/main" id="{1A7A89E1-BBF7-ED88-E0CD-9C23497AFADF}"/>
              </a:ext>
            </a:extLst>
          </p:cNvPr>
          <p:cNvSpPr/>
          <p:nvPr/>
        </p:nvSpPr>
        <p:spPr bwMode="gray">
          <a:xfrm>
            <a:off x="569254" y="3122943"/>
            <a:ext cx="2000775" cy="234049"/>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9" name="타원 8">
            <a:extLst>
              <a:ext uri="{FF2B5EF4-FFF2-40B4-BE49-F238E27FC236}">
                <a16:creationId xmlns:a16="http://schemas.microsoft.com/office/drawing/2014/main" id="{0592922A-12E0-62DF-33B9-6C3EEEE11793}"/>
              </a:ext>
            </a:extLst>
          </p:cNvPr>
          <p:cNvSpPr/>
          <p:nvPr/>
        </p:nvSpPr>
        <p:spPr bwMode="auto">
          <a:xfrm>
            <a:off x="321304" y="3104992"/>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1" name="화살표: 오각형 66">
            <a:extLst>
              <a:ext uri="{FF2B5EF4-FFF2-40B4-BE49-F238E27FC236}">
                <a16:creationId xmlns:a16="http://schemas.microsoft.com/office/drawing/2014/main" id="{0212DB7C-6005-2D95-E323-09C45D96EB3E}"/>
              </a:ext>
            </a:extLst>
          </p:cNvPr>
          <p:cNvSpPr/>
          <p:nvPr/>
        </p:nvSpPr>
        <p:spPr bwMode="gray">
          <a:xfrm>
            <a:off x="569254" y="3425406"/>
            <a:ext cx="2000775" cy="234049"/>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15" name="화살표: 오각형 66">
            <a:extLst>
              <a:ext uri="{FF2B5EF4-FFF2-40B4-BE49-F238E27FC236}">
                <a16:creationId xmlns:a16="http://schemas.microsoft.com/office/drawing/2014/main" id="{20D799BD-9440-3F4A-0FB7-9A3FDD207D75}"/>
              </a:ext>
            </a:extLst>
          </p:cNvPr>
          <p:cNvSpPr/>
          <p:nvPr/>
        </p:nvSpPr>
        <p:spPr bwMode="gray">
          <a:xfrm>
            <a:off x="569254" y="3727869"/>
            <a:ext cx="2000775" cy="234049"/>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19" name="화살표: 오각형 66">
            <a:extLst>
              <a:ext uri="{FF2B5EF4-FFF2-40B4-BE49-F238E27FC236}">
                <a16:creationId xmlns:a16="http://schemas.microsoft.com/office/drawing/2014/main" id="{30C246A4-F9AD-33D1-06DB-717E16102DC5}"/>
              </a:ext>
            </a:extLst>
          </p:cNvPr>
          <p:cNvSpPr/>
          <p:nvPr/>
        </p:nvSpPr>
        <p:spPr bwMode="gray">
          <a:xfrm>
            <a:off x="569254" y="4030332"/>
            <a:ext cx="2000775" cy="234049"/>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21" name="타원 20">
            <a:extLst>
              <a:ext uri="{FF2B5EF4-FFF2-40B4-BE49-F238E27FC236}">
                <a16:creationId xmlns:a16="http://schemas.microsoft.com/office/drawing/2014/main" id="{C4BD2DEF-DF47-71E8-BB18-150B23C46EA3}"/>
              </a:ext>
            </a:extLst>
          </p:cNvPr>
          <p:cNvSpPr/>
          <p:nvPr/>
        </p:nvSpPr>
        <p:spPr bwMode="auto">
          <a:xfrm>
            <a:off x="321304" y="341643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3" name="타원 22">
            <a:extLst>
              <a:ext uri="{FF2B5EF4-FFF2-40B4-BE49-F238E27FC236}">
                <a16:creationId xmlns:a16="http://schemas.microsoft.com/office/drawing/2014/main" id="{D4F1561C-2BA9-649C-2558-62678428AEF1}"/>
              </a:ext>
            </a:extLst>
          </p:cNvPr>
          <p:cNvSpPr/>
          <p:nvPr/>
        </p:nvSpPr>
        <p:spPr bwMode="auto">
          <a:xfrm>
            <a:off x="321304" y="3727868"/>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3</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5" name="타원 24">
            <a:extLst>
              <a:ext uri="{FF2B5EF4-FFF2-40B4-BE49-F238E27FC236}">
                <a16:creationId xmlns:a16="http://schemas.microsoft.com/office/drawing/2014/main" id="{3168F8FD-43B6-84CD-13D2-F4384FC681A9}"/>
              </a:ext>
            </a:extLst>
          </p:cNvPr>
          <p:cNvSpPr/>
          <p:nvPr/>
        </p:nvSpPr>
        <p:spPr bwMode="auto">
          <a:xfrm>
            <a:off x="321304" y="404150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4</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24579197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1D87A-42FF-41C9-E936-F3F09DC7507F}"/>
            </a:ext>
          </a:extLst>
        </p:cNvPr>
        <p:cNvGrpSpPr/>
        <p:nvPr/>
      </p:nvGrpSpPr>
      <p:grpSpPr>
        <a:xfrm>
          <a:off x="0" y="0"/>
          <a:ext cx="0" cy="0"/>
          <a:chOff x="0" y="0"/>
          <a:chExt cx="0" cy="0"/>
        </a:xfrm>
      </p:grpSpPr>
      <p:pic>
        <p:nvPicPr>
          <p:cNvPr id="10" name="그림 9" descr="텍스트, 스크린샷, 번호, 폰트이(가) 표시된 사진&#10;&#10;AI 생성 콘텐츠는 정확하지 않을 수 있습니다.">
            <a:extLst>
              <a:ext uri="{FF2B5EF4-FFF2-40B4-BE49-F238E27FC236}">
                <a16:creationId xmlns:a16="http://schemas.microsoft.com/office/drawing/2014/main" id="{B5A53D25-A759-EE5B-972F-5B6A3372E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00995" y="2010064"/>
            <a:ext cx="1996209" cy="4320000"/>
          </a:xfrm>
          <a:prstGeom prst="rect">
            <a:avLst/>
          </a:prstGeom>
          <a:ln>
            <a:solidFill>
              <a:schemeClr val="tx1">
                <a:lumMod val="50000"/>
                <a:lumOff val="50000"/>
              </a:schemeClr>
            </a:solidFill>
          </a:ln>
        </p:spPr>
      </p:pic>
      <p:pic>
        <p:nvPicPr>
          <p:cNvPr id="8" name="그림 7" descr="텍스트, 스크린샷, 번호, 폰트이(가) 표시된 사진&#10;&#10;AI 생성 콘텐츠는 정확하지 않을 수 있습니다.">
            <a:extLst>
              <a:ext uri="{FF2B5EF4-FFF2-40B4-BE49-F238E27FC236}">
                <a16:creationId xmlns:a16="http://schemas.microsoft.com/office/drawing/2014/main" id="{E6CE851D-1260-ED03-ACDD-34EB5BF797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357" y="2007500"/>
            <a:ext cx="1996209" cy="4320000"/>
          </a:xfrm>
          <a:prstGeom prst="rect">
            <a:avLst/>
          </a:prstGeom>
          <a:ln>
            <a:solidFill>
              <a:schemeClr val="tx1">
                <a:lumMod val="50000"/>
                <a:lumOff val="50000"/>
              </a:schemeClr>
            </a:solidFill>
          </a:ln>
        </p:spPr>
      </p:pic>
      <p:sp>
        <p:nvSpPr>
          <p:cNvPr id="3" name="직사각형 2">
            <a:extLst>
              <a:ext uri="{FF2B5EF4-FFF2-40B4-BE49-F238E27FC236}">
                <a16:creationId xmlns:a16="http://schemas.microsoft.com/office/drawing/2014/main" id="{ECC7A5C8-F066-2C5E-F5AE-89B7D1CD8AEF}"/>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0" bIns="45720" numCol="1" rtlCol="0" anchor="t" anchorCtr="0" compatLnSpc="1">
            <a:prstTxWarp prst="textNoShape">
              <a:avLst/>
            </a:prstTxWarp>
          </a:bodyPr>
          <a:lstStyle/>
          <a:p>
            <a:pPr marL="180975" indent="-180975">
              <a:buFont typeface="+mj-lt"/>
              <a:buAutoNum type="arabicPeriod"/>
            </a:pPr>
            <a:r>
              <a:rPr lang="en-US" altLang="ko-KR" sz="1100" b="1" dirty="0">
                <a:solidFill>
                  <a:schemeClr val="tx2"/>
                </a:solidFill>
              </a:rPr>
              <a:t>When Clicking the “Edit” Button</a:t>
            </a:r>
            <a:br>
              <a:rPr lang="en-US" altLang="ko-KR" sz="1100" b="1" dirty="0"/>
            </a:br>
            <a:r>
              <a:rPr lang="en-US" altLang="ko-KR" sz="1100" dirty="0"/>
              <a:t>- Opens a popup that allows editing of the account.</a:t>
            </a:r>
            <a:br>
              <a:rPr lang="en-US" altLang="ko-KR" sz="1100" dirty="0"/>
            </a:br>
            <a:r>
              <a:rPr lang="en-US" altLang="ko-KR" sz="1100" dirty="0"/>
              <a:t>- Only editable data fields can be modified.</a:t>
            </a:r>
            <a:br>
              <a:rPr lang="en-US" altLang="ko-KR" sz="1100" dirty="0"/>
            </a:br>
            <a:r>
              <a:rPr lang="en-US" altLang="ko-KR" sz="1100" u="sng" dirty="0"/>
              <a:t>(* Fields like basic information can also be edited by clicking the pencil icon.)</a:t>
            </a:r>
            <a:br>
              <a:rPr lang="en-US" altLang="ko-KR" sz="1100" u="sng" dirty="0"/>
            </a:br>
            <a:br>
              <a:rPr lang="en-US" altLang="ko-KR" sz="1100" dirty="0"/>
            </a:br>
            <a:endParaRPr lang="en-US" altLang="ko-KR" sz="1100" dirty="0"/>
          </a:p>
          <a:p>
            <a:pPr marL="180975" indent="-180975">
              <a:buFont typeface="+mj-lt"/>
              <a:buAutoNum type="arabicPeriod"/>
            </a:pPr>
            <a:r>
              <a:rPr lang="en-US" altLang="ko-KR" sz="1100" b="1" dirty="0">
                <a:solidFill>
                  <a:schemeClr val="tx2"/>
                </a:solidFill>
              </a:rPr>
              <a:t>After Filling Out the Edit Popup, Click “Save”</a:t>
            </a:r>
            <a:br>
              <a:rPr lang="en-US" altLang="ko-KR" sz="1100" b="1" dirty="0"/>
            </a:br>
            <a:r>
              <a:rPr lang="en-US" altLang="ko-KR" sz="1100" dirty="0"/>
              <a:t>- Upon saving, the account information is updated.</a:t>
            </a:r>
            <a:br>
              <a:rPr lang="en-US" altLang="ko-KR" sz="1100" dirty="0"/>
            </a:br>
            <a:r>
              <a:rPr lang="en-US" altLang="ko-KR" sz="1100" dirty="0"/>
              <a:t>- Duplicate checks are performed during editing as well</a:t>
            </a:r>
            <a:br>
              <a:rPr lang="en-US" altLang="ko-KR" sz="1100" dirty="0"/>
            </a:br>
            <a:r>
              <a:rPr lang="en-US" altLang="ko-KR" sz="1100" dirty="0"/>
              <a:t>(e.g., when modifying business registration number or VAT ID).</a:t>
            </a:r>
            <a:br>
              <a:rPr lang="en-US" altLang="ko-KR" sz="1100" dirty="0"/>
            </a:br>
            <a:endParaRPr lang="en-US" altLang="ko-KR" sz="1100" dirty="0"/>
          </a:p>
        </p:txBody>
      </p:sp>
      <p:sp>
        <p:nvSpPr>
          <p:cNvPr id="2" name="제목 1">
            <a:extLst>
              <a:ext uri="{FF2B5EF4-FFF2-40B4-BE49-F238E27FC236}">
                <a16:creationId xmlns:a16="http://schemas.microsoft.com/office/drawing/2014/main" id="{96C443F1-B08C-15E4-10D5-BCD90D53B5E0}"/>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01. Account Management</a:t>
            </a:r>
          </a:p>
        </p:txBody>
      </p:sp>
      <p:graphicFrame>
        <p:nvGraphicFramePr>
          <p:cNvPr id="17" name="표 16">
            <a:extLst>
              <a:ext uri="{FF2B5EF4-FFF2-40B4-BE49-F238E27FC236}">
                <a16:creationId xmlns:a16="http://schemas.microsoft.com/office/drawing/2014/main" id="{48668B0A-1DCF-E952-AC05-2D485EDA5E36}"/>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01.02. Account Update</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01.02.01 Update account information(1/2)</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Account</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CRM App &gt; Account &gt; Account List &gt; Account Details View</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085B697B-7918-20B2-84C6-85EB0E0F2184}"/>
              </a:ext>
            </a:extLst>
          </p:cNvPr>
          <p:cNvSpPr/>
          <p:nvPr/>
        </p:nvSpPr>
        <p:spPr bwMode="auto">
          <a:xfrm>
            <a:off x="245535"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1" name="화살표: 오각형 66">
            <a:extLst>
              <a:ext uri="{FF2B5EF4-FFF2-40B4-BE49-F238E27FC236}">
                <a16:creationId xmlns:a16="http://schemas.microsoft.com/office/drawing/2014/main" id="{1C0FDFC0-C697-3E40-6FC2-270BD616B2BF}"/>
              </a:ext>
            </a:extLst>
          </p:cNvPr>
          <p:cNvSpPr/>
          <p:nvPr/>
        </p:nvSpPr>
        <p:spPr bwMode="gray">
          <a:xfrm>
            <a:off x="955891" y="2528900"/>
            <a:ext cx="504000" cy="324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14" name="타원 13">
            <a:extLst>
              <a:ext uri="{FF2B5EF4-FFF2-40B4-BE49-F238E27FC236}">
                <a16:creationId xmlns:a16="http://schemas.microsoft.com/office/drawing/2014/main" id="{40C9DC63-9B69-2372-BAD4-9D167B6F64B0}"/>
              </a:ext>
            </a:extLst>
          </p:cNvPr>
          <p:cNvSpPr/>
          <p:nvPr/>
        </p:nvSpPr>
        <p:spPr bwMode="auto">
          <a:xfrm>
            <a:off x="708461" y="252890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9" name="화살표: 오각형 66">
            <a:extLst>
              <a:ext uri="{FF2B5EF4-FFF2-40B4-BE49-F238E27FC236}">
                <a16:creationId xmlns:a16="http://schemas.microsoft.com/office/drawing/2014/main" id="{59E5D5BF-B4A6-6C2B-7B3B-FD8F7E6D6AE2}"/>
              </a:ext>
            </a:extLst>
          </p:cNvPr>
          <p:cNvSpPr/>
          <p:nvPr/>
        </p:nvSpPr>
        <p:spPr bwMode="gray">
          <a:xfrm>
            <a:off x="5637075" y="2294860"/>
            <a:ext cx="346751" cy="252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20" name="타원 19">
            <a:extLst>
              <a:ext uri="{FF2B5EF4-FFF2-40B4-BE49-F238E27FC236}">
                <a16:creationId xmlns:a16="http://schemas.microsoft.com/office/drawing/2014/main" id="{C79A0F44-3C79-7D8C-313A-1A18E7F4E6FE}"/>
              </a:ext>
            </a:extLst>
          </p:cNvPr>
          <p:cNvSpPr/>
          <p:nvPr/>
        </p:nvSpPr>
        <p:spPr bwMode="auto">
          <a:xfrm>
            <a:off x="5383050" y="2308324"/>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5868691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CA185E-1DA1-2971-B941-5BC5AC6617A8}"/>
            </a:ext>
          </a:extLst>
        </p:cNvPr>
        <p:cNvGrpSpPr/>
        <p:nvPr/>
      </p:nvGrpSpPr>
      <p:grpSpPr>
        <a:xfrm>
          <a:off x="0" y="0"/>
          <a:ext cx="0" cy="0"/>
          <a:chOff x="0" y="0"/>
          <a:chExt cx="0" cy="0"/>
        </a:xfrm>
      </p:grpSpPr>
      <p:pic>
        <p:nvPicPr>
          <p:cNvPr id="15" name="그림 14" descr="텍스트, 스크린샷, 번호, 폰트이(가) 표시된 사진&#10;&#10;AI 생성 콘텐츠는 정확하지 않을 수 있습니다.">
            <a:extLst>
              <a:ext uri="{FF2B5EF4-FFF2-40B4-BE49-F238E27FC236}">
                <a16:creationId xmlns:a16="http://schemas.microsoft.com/office/drawing/2014/main" id="{C04C1452-4C98-0D17-1A18-8D250A6E40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3860" y="2007500"/>
            <a:ext cx="1996209" cy="4320000"/>
          </a:xfrm>
          <a:prstGeom prst="rect">
            <a:avLst/>
          </a:prstGeom>
          <a:ln>
            <a:solidFill>
              <a:schemeClr val="tx1">
                <a:lumMod val="50000"/>
                <a:lumOff val="50000"/>
              </a:schemeClr>
            </a:solidFill>
          </a:ln>
        </p:spPr>
      </p:pic>
      <p:pic>
        <p:nvPicPr>
          <p:cNvPr id="13" name="그림 12" descr="텍스트, 스크린샷, 폰트, 번호이(가) 표시된 사진&#10;&#10;AI 생성 콘텐츠는 정확하지 않을 수 있습니다.">
            <a:extLst>
              <a:ext uri="{FF2B5EF4-FFF2-40B4-BE49-F238E27FC236}">
                <a16:creationId xmlns:a16="http://schemas.microsoft.com/office/drawing/2014/main" id="{5F53A3E6-5827-AD84-41DC-B0083C3C25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1137" y="2007500"/>
            <a:ext cx="1996209" cy="4320000"/>
          </a:xfrm>
          <a:prstGeom prst="rect">
            <a:avLst/>
          </a:prstGeom>
          <a:ln>
            <a:solidFill>
              <a:schemeClr val="tx1">
                <a:lumMod val="50000"/>
                <a:lumOff val="50000"/>
              </a:schemeClr>
            </a:solidFill>
          </a:ln>
        </p:spPr>
      </p:pic>
      <p:sp>
        <p:nvSpPr>
          <p:cNvPr id="3" name="직사각형 2">
            <a:extLst>
              <a:ext uri="{FF2B5EF4-FFF2-40B4-BE49-F238E27FC236}">
                <a16:creationId xmlns:a16="http://schemas.microsoft.com/office/drawing/2014/main" id="{71229ADE-35AE-6540-6EE7-F2AD79940E7E}"/>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0" bIns="45720" numCol="1" rtlCol="0" anchor="t" anchorCtr="0" compatLnSpc="1">
            <a:prstTxWarp prst="textNoShape">
              <a:avLst/>
            </a:prstTxWarp>
          </a:bodyPr>
          <a:lstStyle/>
          <a:p>
            <a:pPr marL="180975" indent="-180975">
              <a:buFont typeface="+mj-lt"/>
              <a:buAutoNum type="arabicPeriod"/>
            </a:pPr>
            <a:r>
              <a:rPr lang="en-US" altLang="ko-KR" sz="1100" b="1" dirty="0">
                <a:solidFill>
                  <a:schemeClr val="tx2"/>
                </a:solidFill>
              </a:rPr>
              <a:t>When Clicking the “Manage Responsible Organization” Button</a:t>
            </a:r>
            <a:br>
              <a:rPr lang="en-US" altLang="ko-KR" sz="1100" b="1" dirty="0"/>
            </a:br>
            <a:r>
              <a:rPr lang="en-US" altLang="ko-KR" sz="1100" dirty="0"/>
              <a:t>- Opens a popup where responsible organizations can be added or removed.</a:t>
            </a:r>
            <a:br>
              <a:rPr lang="en-US" altLang="ko-KR" sz="1100" dirty="0"/>
            </a:br>
            <a:r>
              <a:rPr lang="en-US" altLang="ko-KR" sz="1100" dirty="0"/>
              <a:t>- This button is only visible to the owner of the account and its responsible organizations.</a:t>
            </a:r>
          </a:p>
          <a:p>
            <a:pPr marL="180975" indent="-180975">
              <a:buFont typeface="+mj-lt"/>
              <a:buAutoNum type="arabicPeriod"/>
            </a:pPr>
            <a:endParaRPr lang="en-US" altLang="ko-KR" sz="1100" dirty="0"/>
          </a:p>
          <a:p>
            <a:pPr marL="180975" indent="-180975">
              <a:buFont typeface="+mj-lt"/>
              <a:buAutoNum type="arabicPeriod"/>
            </a:pPr>
            <a:r>
              <a:rPr lang="en-US" altLang="ko-KR" sz="1100" b="1" dirty="0">
                <a:solidFill>
                  <a:schemeClr val="tx2"/>
                </a:solidFill>
              </a:rPr>
              <a:t>After Selecting an Organization, Click the Right Arrow</a:t>
            </a:r>
            <a:br>
              <a:rPr lang="en-US" altLang="ko-KR" sz="1100" b="1" dirty="0"/>
            </a:br>
            <a:r>
              <a:rPr lang="en-US" altLang="ko-KR" sz="1100" dirty="0"/>
              <a:t>- Adds the selected organization (from the left) as a responsible organization for the account.</a:t>
            </a:r>
            <a:br>
              <a:rPr lang="en-US" altLang="ko-KR" sz="1100" dirty="0"/>
            </a:br>
            <a:r>
              <a:rPr lang="en-US" altLang="ko-KR" sz="1100" dirty="0"/>
              <a:t>- The added organization gains editing permissions.</a:t>
            </a:r>
            <a:br>
              <a:rPr lang="en-US" altLang="ko-KR" sz="1100" dirty="0"/>
            </a:br>
            <a:r>
              <a:rPr lang="en-US" altLang="ko-KR" sz="1100" dirty="0"/>
              <a:t>- By default, group-level organizations can be added, and direct groups/sections under the division or department can also be added.</a:t>
            </a:r>
          </a:p>
          <a:p>
            <a:pPr marL="180975" indent="-180975">
              <a:buFont typeface="+mj-lt"/>
              <a:buAutoNum type="arabicPeriod"/>
            </a:pPr>
            <a:endParaRPr lang="en-US" altLang="ko-KR" sz="1100" dirty="0"/>
          </a:p>
          <a:p>
            <a:pPr marL="180975" indent="-180975">
              <a:buFont typeface="+mj-lt"/>
              <a:buAutoNum type="arabicPeriod"/>
            </a:pPr>
            <a:r>
              <a:rPr lang="en-US" altLang="ko-KR" sz="1100" b="1" dirty="0">
                <a:solidFill>
                  <a:schemeClr val="tx2"/>
                </a:solidFill>
              </a:rPr>
              <a:t>Clicking the Delete Icon</a:t>
            </a:r>
            <a:br>
              <a:rPr lang="en-US" altLang="ko-KR" sz="1100" b="1" dirty="0"/>
            </a:br>
            <a:r>
              <a:rPr lang="en-US" altLang="ko-KR" sz="1100" dirty="0"/>
              <a:t>- Removes the selected organization from the editable list.</a:t>
            </a:r>
          </a:p>
          <a:p>
            <a:pPr marL="180975" indent="-180975">
              <a:buFont typeface="+mj-lt"/>
              <a:buAutoNum type="arabicPeriod"/>
            </a:pPr>
            <a:endParaRPr lang="en-US" altLang="ko-KR" sz="1100" dirty="0"/>
          </a:p>
          <a:p>
            <a:pPr marL="180975" indent="-180975">
              <a:buFont typeface="+mj-lt"/>
              <a:buAutoNum type="arabicPeriod"/>
            </a:pPr>
            <a:r>
              <a:rPr lang="en-US" altLang="ko-KR" sz="1100" b="1" dirty="0">
                <a:solidFill>
                  <a:schemeClr val="tx2"/>
                </a:solidFill>
              </a:rPr>
              <a:t>Clicking “Save”</a:t>
            </a:r>
            <a:br>
              <a:rPr lang="en-US" altLang="ko-KR" sz="1100" b="1" dirty="0"/>
            </a:br>
            <a:r>
              <a:rPr lang="en-US" altLang="ko-KR" sz="1100" dirty="0"/>
              <a:t>- Applies the changes made to the responsible organization settings.</a:t>
            </a:r>
          </a:p>
        </p:txBody>
      </p:sp>
      <p:sp>
        <p:nvSpPr>
          <p:cNvPr id="2" name="제목 1">
            <a:extLst>
              <a:ext uri="{FF2B5EF4-FFF2-40B4-BE49-F238E27FC236}">
                <a16:creationId xmlns:a16="http://schemas.microsoft.com/office/drawing/2014/main" id="{9A20404E-EE7A-232E-DC8D-550ECED8935F}"/>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01. Account Management</a:t>
            </a:r>
          </a:p>
        </p:txBody>
      </p:sp>
      <p:graphicFrame>
        <p:nvGraphicFramePr>
          <p:cNvPr id="17" name="표 16">
            <a:extLst>
              <a:ext uri="{FF2B5EF4-FFF2-40B4-BE49-F238E27FC236}">
                <a16:creationId xmlns:a16="http://schemas.microsoft.com/office/drawing/2014/main" id="{244875E9-CA7B-D3BC-F592-C69410B41B71}"/>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01.02. Account Update</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01.02.01 Update account information(2/2)</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Account</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CRM App &gt; Account &gt; Account List &gt; Account Details View</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219A281D-B6C5-3AE1-4C04-7EF57DFB3AB5}"/>
              </a:ext>
            </a:extLst>
          </p:cNvPr>
          <p:cNvSpPr/>
          <p:nvPr/>
        </p:nvSpPr>
        <p:spPr bwMode="auto">
          <a:xfrm>
            <a:off x="245535"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0" name="화살표: 오각형 66">
            <a:extLst>
              <a:ext uri="{FF2B5EF4-FFF2-40B4-BE49-F238E27FC236}">
                <a16:creationId xmlns:a16="http://schemas.microsoft.com/office/drawing/2014/main" id="{ED0CE435-C431-4FB3-F85E-6373743683DA}"/>
              </a:ext>
            </a:extLst>
          </p:cNvPr>
          <p:cNvSpPr/>
          <p:nvPr/>
        </p:nvSpPr>
        <p:spPr bwMode="gray">
          <a:xfrm>
            <a:off x="920552" y="2492896"/>
            <a:ext cx="468000" cy="324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12" name="타원 11">
            <a:extLst>
              <a:ext uri="{FF2B5EF4-FFF2-40B4-BE49-F238E27FC236}">
                <a16:creationId xmlns:a16="http://schemas.microsoft.com/office/drawing/2014/main" id="{64DEBD39-2B06-BD8D-217A-214CF80EEF47}"/>
              </a:ext>
            </a:extLst>
          </p:cNvPr>
          <p:cNvSpPr/>
          <p:nvPr/>
        </p:nvSpPr>
        <p:spPr bwMode="auto">
          <a:xfrm>
            <a:off x="708461" y="252890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2" name="화살표: 오각형 66">
            <a:extLst>
              <a:ext uri="{FF2B5EF4-FFF2-40B4-BE49-F238E27FC236}">
                <a16:creationId xmlns:a16="http://schemas.microsoft.com/office/drawing/2014/main" id="{D6420B36-5AE0-253C-D70E-1AB5CF563DA6}"/>
              </a:ext>
            </a:extLst>
          </p:cNvPr>
          <p:cNvSpPr/>
          <p:nvPr/>
        </p:nvSpPr>
        <p:spPr bwMode="gray">
          <a:xfrm>
            <a:off x="2792760" y="3104999"/>
            <a:ext cx="1800000" cy="1602003"/>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23" name="타원 22">
            <a:extLst>
              <a:ext uri="{FF2B5EF4-FFF2-40B4-BE49-F238E27FC236}">
                <a16:creationId xmlns:a16="http://schemas.microsoft.com/office/drawing/2014/main" id="{19D2CF77-8D94-3D13-0A4E-5E9C643D1338}"/>
              </a:ext>
            </a:extLst>
          </p:cNvPr>
          <p:cNvSpPr/>
          <p:nvPr/>
        </p:nvSpPr>
        <p:spPr bwMode="auto">
          <a:xfrm>
            <a:off x="2540760" y="3094313"/>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4" name="화살표: 오각형 66">
            <a:extLst>
              <a:ext uri="{FF2B5EF4-FFF2-40B4-BE49-F238E27FC236}">
                <a16:creationId xmlns:a16="http://schemas.microsoft.com/office/drawing/2014/main" id="{EDF65F54-2B97-CFBF-2FF9-E4EBE8C64705}"/>
              </a:ext>
            </a:extLst>
          </p:cNvPr>
          <p:cNvSpPr/>
          <p:nvPr/>
        </p:nvSpPr>
        <p:spPr bwMode="gray">
          <a:xfrm>
            <a:off x="4174808" y="5193196"/>
            <a:ext cx="406404" cy="65344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25" name="화살표: 오각형 66">
            <a:extLst>
              <a:ext uri="{FF2B5EF4-FFF2-40B4-BE49-F238E27FC236}">
                <a16:creationId xmlns:a16="http://schemas.microsoft.com/office/drawing/2014/main" id="{22EFE675-AB59-0935-2B8A-2694AB5E7E61}"/>
              </a:ext>
            </a:extLst>
          </p:cNvPr>
          <p:cNvSpPr/>
          <p:nvPr/>
        </p:nvSpPr>
        <p:spPr bwMode="gray">
          <a:xfrm>
            <a:off x="4124908" y="5985312"/>
            <a:ext cx="406404" cy="252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26" name="타원 25">
            <a:extLst>
              <a:ext uri="{FF2B5EF4-FFF2-40B4-BE49-F238E27FC236}">
                <a16:creationId xmlns:a16="http://schemas.microsoft.com/office/drawing/2014/main" id="{96E92159-392C-B9ED-1FED-2961F8277BE7}"/>
              </a:ext>
            </a:extLst>
          </p:cNvPr>
          <p:cNvSpPr/>
          <p:nvPr/>
        </p:nvSpPr>
        <p:spPr bwMode="auto">
          <a:xfrm>
            <a:off x="3912556" y="5187859"/>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3</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7" name="타원 26">
            <a:extLst>
              <a:ext uri="{FF2B5EF4-FFF2-40B4-BE49-F238E27FC236}">
                <a16:creationId xmlns:a16="http://schemas.microsoft.com/office/drawing/2014/main" id="{A1F73014-5F62-E1A0-9F01-D245F4B168C5}"/>
              </a:ext>
            </a:extLst>
          </p:cNvPr>
          <p:cNvSpPr/>
          <p:nvPr/>
        </p:nvSpPr>
        <p:spPr bwMode="auto">
          <a:xfrm>
            <a:off x="3912556" y="5895693"/>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4</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26736715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F6585-7108-8702-1252-2D2360182CA2}"/>
            </a:ext>
          </a:extLst>
        </p:cNvPr>
        <p:cNvGrpSpPr/>
        <p:nvPr/>
      </p:nvGrpSpPr>
      <p:grpSpPr>
        <a:xfrm>
          <a:off x="0" y="0"/>
          <a:ext cx="0" cy="0"/>
          <a:chOff x="0" y="0"/>
          <a:chExt cx="0" cy="0"/>
        </a:xfrm>
      </p:grpSpPr>
      <p:pic>
        <p:nvPicPr>
          <p:cNvPr id="8" name="그림 7" descr="텍스트, 스크린샷, 폰트, 번호이(가) 표시된 사진&#10;&#10;AI 생성 콘텐츠는 정확하지 않을 수 있습니다.">
            <a:extLst>
              <a:ext uri="{FF2B5EF4-FFF2-40B4-BE49-F238E27FC236}">
                <a16:creationId xmlns:a16="http://schemas.microsoft.com/office/drawing/2014/main" id="{0F82F96B-0D20-D316-2CAD-EA86F2ADB8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2590" y="2024072"/>
            <a:ext cx="1996209" cy="4320000"/>
          </a:xfrm>
          <a:prstGeom prst="rect">
            <a:avLst/>
          </a:prstGeom>
          <a:ln>
            <a:solidFill>
              <a:schemeClr val="tx1">
                <a:lumMod val="50000"/>
                <a:lumOff val="50000"/>
              </a:schemeClr>
            </a:solidFill>
          </a:ln>
        </p:spPr>
      </p:pic>
      <p:sp>
        <p:nvSpPr>
          <p:cNvPr id="2" name="제목 1">
            <a:extLst>
              <a:ext uri="{FF2B5EF4-FFF2-40B4-BE49-F238E27FC236}">
                <a16:creationId xmlns:a16="http://schemas.microsoft.com/office/drawing/2014/main" id="{B8F96D25-0A64-BF2E-3BBE-627FF9141671}"/>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01. Account Management</a:t>
            </a:r>
          </a:p>
        </p:txBody>
      </p:sp>
      <p:graphicFrame>
        <p:nvGraphicFramePr>
          <p:cNvPr id="17" name="표 16">
            <a:extLst>
              <a:ext uri="{FF2B5EF4-FFF2-40B4-BE49-F238E27FC236}">
                <a16:creationId xmlns:a16="http://schemas.microsoft.com/office/drawing/2014/main" id="{39A7D60D-83EF-9ECB-1D91-C4A2EAEE53BF}"/>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01.02. Account Update</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01.02.02 Create Account Card</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Account</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CRM App &gt; Account &gt; Account List &gt; Account Details View</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F16F34FD-D261-9F91-B07D-F93C4B25B025}"/>
              </a:ext>
            </a:extLst>
          </p:cNvPr>
          <p:cNvSpPr/>
          <p:nvPr/>
        </p:nvSpPr>
        <p:spPr bwMode="auto">
          <a:xfrm>
            <a:off x="245535"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직사각형 5">
            <a:extLst>
              <a:ext uri="{FF2B5EF4-FFF2-40B4-BE49-F238E27FC236}">
                <a16:creationId xmlns:a16="http://schemas.microsoft.com/office/drawing/2014/main" id="{E65979D0-F3B0-47BE-19A8-BE672FB1C201}"/>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indent="-228600" eaLnBrk="1" hangingPunct="1">
              <a:lnSpc>
                <a:spcPct val="120000"/>
              </a:lnSpc>
              <a:buFont typeface="+mj-lt"/>
              <a:buAutoNum type="arabicPeriod"/>
            </a:pPr>
            <a:r>
              <a:rPr lang="en-US" altLang="ko-KR" sz="1200" b="1" dirty="0">
                <a:solidFill>
                  <a:schemeClr val="tx2">
                    <a:lumMod val="75000"/>
                  </a:schemeClr>
                </a:solidFill>
                <a:cs typeface="Arial" panose="020B0604020202020204" pitchFamily="34" charset="0"/>
              </a:rPr>
              <a:t>“</a:t>
            </a:r>
            <a:r>
              <a:rPr lang="ko-KR" altLang="en-US" sz="1200" b="1" dirty="0">
                <a:solidFill>
                  <a:schemeClr val="tx2">
                    <a:lumMod val="75000"/>
                  </a:schemeClr>
                </a:solidFill>
                <a:cs typeface="Arial" panose="020B0604020202020204" pitchFamily="34" charset="0"/>
              </a:rPr>
              <a:t>고객사 카드 미리보기</a:t>
            </a:r>
            <a:r>
              <a:rPr lang="en-US" altLang="ko-KR" sz="1200" b="1" dirty="0">
                <a:solidFill>
                  <a:schemeClr val="tx2">
                    <a:lumMod val="75000"/>
                  </a:schemeClr>
                </a:solidFill>
                <a:cs typeface="Arial" panose="020B0604020202020204" pitchFamily="34" charset="0"/>
              </a:rPr>
              <a:t>”</a:t>
            </a:r>
            <a:r>
              <a:rPr lang="ko-KR" altLang="en-US" sz="1200" b="1" dirty="0">
                <a:solidFill>
                  <a:schemeClr val="tx2">
                    <a:lumMod val="75000"/>
                  </a:schemeClr>
                </a:solidFill>
                <a:cs typeface="Arial" panose="020B0604020202020204" pitchFamily="34" charset="0"/>
              </a:rPr>
              <a:t> 클릭</a:t>
            </a:r>
            <a:br>
              <a:rPr lang="en-US" altLang="ko-KR" sz="1200" b="1" dirty="0">
                <a:solidFill>
                  <a:schemeClr val="tx2">
                    <a:lumMod val="75000"/>
                  </a:schemeClr>
                </a:solidFill>
                <a:cs typeface="Arial" panose="020B0604020202020204" pitchFamily="34" charset="0"/>
              </a:rPr>
            </a:br>
            <a:r>
              <a:rPr lang="en-US" altLang="ko-KR" sz="1200" dirty="0">
                <a:solidFill>
                  <a:schemeClr val="tx1"/>
                </a:solidFill>
                <a:cs typeface="Arial" panose="020B0604020202020204" pitchFamily="34" charset="0"/>
              </a:rPr>
              <a:t>- </a:t>
            </a:r>
            <a:r>
              <a:rPr lang="ko-KR" altLang="en-US" sz="1200" dirty="0">
                <a:solidFill>
                  <a:schemeClr val="tx1"/>
                </a:solidFill>
                <a:cs typeface="Arial" panose="020B0604020202020204" pitchFamily="34" charset="0"/>
              </a:rPr>
              <a:t>거래선의 기본정보와 하단에 작성된 카드정보 기준으로 고객사 카드 문서의 미리보기 팝업 생성</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a:t>
            </a:r>
            <a:r>
              <a:rPr lang="ko-KR" altLang="en-US" sz="1200" dirty="0">
                <a:solidFill>
                  <a:schemeClr val="tx1"/>
                </a:solidFill>
                <a:cs typeface="Arial" panose="020B0604020202020204" pitchFamily="34" charset="0"/>
              </a:rPr>
              <a:t>미리보기 팝업 상에서 </a:t>
            </a:r>
            <a:r>
              <a:rPr lang="en-US" altLang="ko-KR" sz="1200" dirty="0">
                <a:solidFill>
                  <a:schemeClr val="tx1"/>
                </a:solidFill>
                <a:cs typeface="Arial" panose="020B0604020202020204" pitchFamily="34" charset="0"/>
              </a:rPr>
              <a:t>PDF, DOC </a:t>
            </a:r>
            <a:r>
              <a:rPr lang="ko-KR" altLang="en-US" sz="1200" dirty="0">
                <a:solidFill>
                  <a:schemeClr val="tx1"/>
                </a:solidFill>
                <a:cs typeface="Arial" panose="020B0604020202020204" pitchFamily="34" charset="0"/>
              </a:rPr>
              <a:t>파일로 다운로드 가능</a:t>
            </a:r>
            <a:br>
              <a:rPr lang="en-US" altLang="ko-KR" sz="1200" dirty="0">
                <a:solidFill>
                  <a:schemeClr val="tx1">
                    <a:lumMod val="50000"/>
                    <a:lumOff val="50000"/>
                  </a:schemeClr>
                </a:solidFill>
                <a:cs typeface="Arial" panose="020B0604020202020204" pitchFamily="34" charset="0"/>
              </a:rPr>
            </a:br>
            <a:endParaRPr lang="en-US" altLang="ko-KR" sz="1200" u="sng" dirty="0">
              <a:solidFill>
                <a:schemeClr val="tx1">
                  <a:lumMod val="50000"/>
                  <a:lumOff val="50000"/>
                </a:schemeClr>
              </a:solidFill>
              <a:cs typeface="Arial" panose="020B0604020202020204" pitchFamily="34" charset="0"/>
            </a:endParaRPr>
          </a:p>
          <a:p>
            <a:pPr marL="228600" indent="-228600" eaLnBrk="1" hangingPunct="1">
              <a:lnSpc>
                <a:spcPct val="120000"/>
              </a:lnSpc>
              <a:buFont typeface="+mj-lt"/>
              <a:buAutoNum type="arabicPeriod"/>
            </a:pPr>
            <a:r>
              <a:rPr lang="ko-KR" altLang="en-US" sz="1200" b="1" dirty="0">
                <a:solidFill>
                  <a:schemeClr val="tx2"/>
                </a:solidFill>
                <a:cs typeface="Arial" panose="020B0604020202020204" pitchFamily="34" charset="0"/>
              </a:rPr>
              <a:t>카드 정보 작성 영역</a:t>
            </a:r>
            <a:br>
              <a:rPr lang="en-US" altLang="ko-KR" sz="1200" b="1" dirty="0">
                <a:solidFill>
                  <a:schemeClr val="tx2">
                    <a:lumMod val="75000"/>
                  </a:schemeClr>
                </a:solidFill>
                <a:cs typeface="Arial" panose="020B0604020202020204" pitchFamily="34" charset="0"/>
              </a:rPr>
            </a:br>
            <a:r>
              <a:rPr lang="en-US" altLang="ko-KR" sz="1200" dirty="0">
                <a:solidFill>
                  <a:schemeClr val="tx1"/>
                </a:solidFill>
                <a:cs typeface="Arial" panose="020B0604020202020204" pitchFamily="34" charset="0"/>
              </a:rPr>
              <a:t>- </a:t>
            </a:r>
            <a:r>
              <a:rPr lang="ko-KR" altLang="en-US" sz="1200" dirty="0">
                <a:solidFill>
                  <a:schemeClr val="tx1"/>
                </a:solidFill>
                <a:cs typeface="Arial" panose="020B0604020202020204" pitchFamily="34" charset="0"/>
              </a:rPr>
              <a:t>설명 정보의 입력 란으로 텍스트와</a:t>
            </a:r>
            <a:br>
              <a:rPr lang="en-US" altLang="ko-KR" sz="1200" dirty="0">
                <a:solidFill>
                  <a:schemeClr val="tx1"/>
                </a:solidFill>
                <a:cs typeface="Arial" panose="020B0604020202020204" pitchFamily="34" charset="0"/>
              </a:rPr>
            </a:br>
            <a:r>
              <a:rPr lang="ko-KR" altLang="en-US" sz="1200" dirty="0">
                <a:solidFill>
                  <a:schemeClr val="tx1"/>
                </a:solidFill>
                <a:cs typeface="Arial" panose="020B0604020202020204" pitchFamily="34" charset="0"/>
              </a:rPr>
              <a:t>이미지의 붙여넣기가 가능함</a:t>
            </a:r>
            <a:br>
              <a:rPr lang="en-US" altLang="ko-KR" sz="1200" dirty="0">
                <a:solidFill>
                  <a:schemeClr val="tx1"/>
                </a:solidFill>
                <a:cs typeface="Arial" panose="020B0604020202020204" pitchFamily="34" charset="0"/>
              </a:rPr>
            </a:br>
            <a:endParaRPr lang="en-US" altLang="ko-KR" sz="1200" u="sng" dirty="0">
              <a:solidFill>
                <a:schemeClr val="tx1">
                  <a:lumMod val="50000"/>
                  <a:lumOff val="50000"/>
                </a:schemeClr>
              </a:solidFill>
              <a:cs typeface="Arial" panose="020B0604020202020204" pitchFamily="34" charset="0"/>
            </a:endParaRPr>
          </a:p>
          <a:p>
            <a:pPr marL="228600" indent="-228600" eaLnBrk="1" hangingPunct="1">
              <a:lnSpc>
                <a:spcPct val="120000"/>
              </a:lnSpc>
              <a:buFont typeface="+mj-lt"/>
              <a:buAutoNum type="arabicPeriod"/>
            </a:pPr>
            <a:r>
              <a:rPr lang="ko-KR" altLang="en-US" sz="1200" b="1" dirty="0">
                <a:solidFill>
                  <a:schemeClr val="tx2"/>
                </a:solidFill>
                <a:cs typeface="Arial" panose="020B0604020202020204" pitchFamily="34" charset="0"/>
              </a:rPr>
              <a:t>다운로드 이력 영역</a:t>
            </a:r>
            <a:br>
              <a:rPr lang="en-US" altLang="ko-KR" sz="1200" b="1" dirty="0">
                <a:solidFill>
                  <a:schemeClr val="tx2"/>
                </a:solidFill>
                <a:cs typeface="Arial" panose="020B0604020202020204" pitchFamily="34" charset="0"/>
              </a:rPr>
            </a:br>
            <a:r>
              <a:rPr lang="en-US" altLang="ko-KR" sz="1200" dirty="0">
                <a:solidFill>
                  <a:schemeClr val="tx1"/>
                </a:solidFill>
                <a:cs typeface="Arial" panose="020B0604020202020204" pitchFamily="34" charset="0"/>
              </a:rPr>
              <a:t>- </a:t>
            </a:r>
            <a:r>
              <a:rPr lang="ko-KR" altLang="en-US" sz="1200" dirty="0">
                <a:solidFill>
                  <a:schemeClr val="tx1"/>
                </a:solidFill>
                <a:cs typeface="Arial" panose="020B0604020202020204" pitchFamily="34" charset="0"/>
              </a:rPr>
              <a:t>과거 생성된 고객사 카드의 이력을 </a:t>
            </a:r>
            <a:br>
              <a:rPr lang="en-US" altLang="ko-KR" sz="1200" dirty="0">
                <a:solidFill>
                  <a:schemeClr val="tx1"/>
                </a:solidFill>
                <a:cs typeface="Arial" panose="020B0604020202020204" pitchFamily="34" charset="0"/>
              </a:rPr>
            </a:br>
            <a:r>
              <a:rPr lang="ko-KR" altLang="en-US" sz="1200" dirty="0">
                <a:solidFill>
                  <a:schemeClr val="tx1"/>
                </a:solidFill>
                <a:cs typeface="Arial" panose="020B0604020202020204" pitchFamily="34" charset="0"/>
              </a:rPr>
              <a:t>확인 할 수 있으며</a:t>
            </a:r>
            <a:r>
              <a:rPr lang="en-US" altLang="ko-KR" sz="1200" dirty="0">
                <a:solidFill>
                  <a:schemeClr val="tx1"/>
                </a:solidFill>
                <a:cs typeface="Arial" panose="020B0604020202020204" pitchFamily="34" charset="0"/>
              </a:rPr>
              <a:t>, </a:t>
            </a:r>
            <a:r>
              <a:rPr lang="ko-KR" altLang="en-US" sz="1200" dirty="0">
                <a:solidFill>
                  <a:schemeClr val="tx1"/>
                </a:solidFill>
                <a:cs typeface="Arial" panose="020B0604020202020204" pitchFamily="34" charset="0"/>
              </a:rPr>
              <a:t>본인 조직</a:t>
            </a:r>
            <a:r>
              <a:rPr lang="en-US" altLang="ko-KR" sz="1200" dirty="0">
                <a:solidFill>
                  <a:schemeClr val="tx1"/>
                </a:solidFill>
                <a:cs typeface="Arial" panose="020B0604020202020204" pitchFamily="34" charset="0"/>
              </a:rPr>
              <a:t>(</a:t>
            </a:r>
            <a:r>
              <a:rPr lang="ko-KR" altLang="en-US" sz="1200" dirty="0">
                <a:solidFill>
                  <a:schemeClr val="tx1"/>
                </a:solidFill>
                <a:cs typeface="Arial" panose="020B0604020202020204" pitchFamily="34" charset="0"/>
              </a:rPr>
              <a:t>그룹</a:t>
            </a:r>
            <a:r>
              <a:rPr lang="en-US" altLang="ko-KR" sz="1200" dirty="0">
                <a:solidFill>
                  <a:schemeClr val="tx1"/>
                </a:solidFill>
                <a:cs typeface="Arial" panose="020B0604020202020204" pitchFamily="34" charset="0"/>
              </a:rPr>
              <a:t>)</a:t>
            </a:r>
            <a:r>
              <a:rPr lang="ko-KR" altLang="en-US" sz="1200" dirty="0">
                <a:solidFill>
                  <a:schemeClr val="tx1"/>
                </a:solidFill>
                <a:cs typeface="Arial" panose="020B0604020202020204" pitchFamily="34" charset="0"/>
              </a:rPr>
              <a:t>의 다운로드 이력만 다운로드 가능</a:t>
            </a:r>
            <a:endParaRPr lang="en-US" altLang="ko-KR" sz="1200" dirty="0">
              <a:solidFill>
                <a:schemeClr val="tx1"/>
              </a:solidFill>
              <a:cs typeface="Arial" panose="020B0604020202020204" pitchFamily="34" charset="0"/>
            </a:endParaRPr>
          </a:p>
        </p:txBody>
      </p:sp>
      <p:sp>
        <p:nvSpPr>
          <p:cNvPr id="3" name="직사각형 2">
            <a:extLst>
              <a:ext uri="{FF2B5EF4-FFF2-40B4-BE49-F238E27FC236}">
                <a16:creationId xmlns:a16="http://schemas.microsoft.com/office/drawing/2014/main" id="{AE0796C9-14EE-F8CC-B3DE-F2DF7DC645A0}"/>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0" bIns="45720" numCol="1" rtlCol="0" anchor="t" anchorCtr="0" compatLnSpc="1">
            <a:prstTxWarp prst="textNoShape">
              <a:avLst/>
            </a:prstTxWarp>
          </a:bodyPr>
          <a:lstStyle/>
          <a:p>
            <a:pPr marL="228600" indent="-228600" eaLnBrk="1" hangingPunct="1">
              <a:lnSpc>
                <a:spcPct val="120000"/>
              </a:lnSpc>
              <a:buFont typeface="+mj-lt"/>
              <a:buAutoNum type="arabicPeriod"/>
            </a:pPr>
            <a:r>
              <a:rPr lang="en-US" altLang="ko-KR" sz="1100" b="1" dirty="0">
                <a:solidFill>
                  <a:schemeClr val="tx2"/>
                </a:solidFill>
                <a:cs typeface="Arial" panose="020B0604020202020204" pitchFamily="34" charset="0"/>
              </a:rPr>
              <a:t>Account Card Information Viewing Section</a:t>
            </a:r>
            <a:br>
              <a:rPr lang="en-US" altLang="ko-KR" sz="1100" b="1" dirty="0">
                <a:solidFill>
                  <a:schemeClr val="tx2"/>
                </a:solidFill>
                <a:cs typeface="Arial" panose="020B0604020202020204" pitchFamily="34" charset="0"/>
              </a:rPr>
            </a:br>
            <a:r>
              <a:rPr lang="en-US" altLang="ko-KR" sz="1100" dirty="0">
                <a:solidFill>
                  <a:schemeClr val="tx1">
                    <a:lumMod val="50000"/>
                    <a:lumOff val="50000"/>
                  </a:schemeClr>
                </a:solidFill>
                <a:cs typeface="Arial" panose="020B0604020202020204" pitchFamily="34" charset="0"/>
              </a:rPr>
              <a:t>-</a:t>
            </a:r>
            <a:r>
              <a:rPr lang="en-US" altLang="ko-KR" sz="1100" b="1" dirty="0">
                <a:solidFill>
                  <a:schemeClr val="tx2"/>
                </a:solidFill>
                <a:cs typeface="Arial" panose="020B0604020202020204" pitchFamily="34" charset="0"/>
              </a:rPr>
              <a:t> </a:t>
            </a:r>
            <a:r>
              <a:rPr lang="en-US" altLang="ko-KR" sz="1100" dirty="0">
                <a:solidFill>
                  <a:schemeClr val="tx1">
                    <a:lumMod val="50000"/>
                    <a:lumOff val="50000"/>
                  </a:schemeClr>
                </a:solidFill>
                <a:cs typeface="Arial" panose="020B0604020202020204" pitchFamily="34" charset="0"/>
              </a:rPr>
              <a:t>Displays the customer description information that has been entered.</a:t>
            </a:r>
            <a:br>
              <a:rPr lang="en-US" altLang="ko-KR" sz="1100" dirty="0">
                <a:solidFill>
                  <a:schemeClr val="tx1">
                    <a:lumMod val="50000"/>
                    <a:lumOff val="50000"/>
                  </a:schemeClr>
                </a:solidFill>
                <a:cs typeface="Arial" panose="020B0604020202020204" pitchFamily="34" charset="0"/>
              </a:rPr>
            </a:br>
            <a:r>
              <a:rPr lang="en-US" altLang="ko-KR" sz="1100" dirty="0">
                <a:solidFill>
                  <a:schemeClr val="tx1">
                    <a:lumMod val="50000"/>
                    <a:lumOff val="50000"/>
                  </a:schemeClr>
                </a:solidFill>
                <a:cs typeface="Arial" panose="020B0604020202020204" pitchFamily="34" charset="0"/>
              </a:rPr>
              <a:t>(* Creation is not supported due to solution limitations.)</a:t>
            </a:r>
            <a:br>
              <a:rPr lang="en-US" altLang="ko-KR" sz="1100" dirty="0">
                <a:solidFill>
                  <a:schemeClr val="tx1">
                    <a:lumMod val="50000"/>
                    <a:lumOff val="50000"/>
                  </a:schemeClr>
                </a:solidFill>
                <a:cs typeface="Arial" panose="020B0604020202020204" pitchFamily="34" charset="0"/>
              </a:rPr>
            </a:br>
            <a:r>
              <a:rPr lang="en-US" altLang="ko-KR" sz="1100" dirty="0">
                <a:solidFill>
                  <a:schemeClr val="tx1">
                    <a:lumMod val="50000"/>
                    <a:lumOff val="50000"/>
                  </a:schemeClr>
                </a:solidFill>
                <a:cs typeface="Arial" panose="020B0604020202020204" pitchFamily="34" charset="0"/>
              </a:rPr>
              <a:t>(** File download is not available due to security restrictions.)</a:t>
            </a:r>
            <a:endParaRPr lang="en-US" altLang="ko-KR" sz="1100" u="sng" dirty="0">
              <a:solidFill>
                <a:schemeClr val="tx1">
                  <a:lumMod val="50000"/>
                  <a:lumOff val="50000"/>
                </a:schemeClr>
              </a:solidFill>
              <a:cs typeface="Arial" panose="020B0604020202020204" pitchFamily="34" charset="0"/>
            </a:endParaRPr>
          </a:p>
        </p:txBody>
      </p:sp>
      <p:sp>
        <p:nvSpPr>
          <p:cNvPr id="13" name="타원 12">
            <a:extLst>
              <a:ext uri="{FF2B5EF4-FFF2-40B4-BE49-F238E27FC236}">
                <a16:creationId xmlns:a16="http://schemas.microsoft.com/office/drawing/2014/main" id="{14A6C453-C0E7-2352-BCA8-20E0C8F2C488}"/>
              </a:ext>
            </a:extLst>
          </p:cNvPr>
          <p:cNvSpPr/>
          <p:nvPr/>
        </p:nvSpPr>
        <p:spPr bwMode="auto">
          <a:xfrm>
            <a:off x="307762" y="2885079"/>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4" name="화살표: 오각형 66">
            <a:extLst>
              <a:ext uri="{FF2B5EF4-FFF2-40B4-BE49-F238E27FC236}">
                <a16:creationId xmlns:a16="http://schemas.microsoft.com/office/drawing/2014/main" id="{11548BDF-6918-DF2D-8BC9-2432697E081E}"/>
              </a:ext>
            </a:extLst>
          </p:cNvPr>
          <p:cNvSpPr/>
          <p:nvPr/>
        </p:nvSpPr>
        <p:spPr bwMode="gray">
          <a:xfrm>
            <a:off x="559762" y="2888940"/>
            <a:ext cx="1979037" cy="2664296"/>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Tree>
    <p:extLst>
      <p:ext uri="{BB962C8B-B14F-4D97-AF65-F5344CB8AC3E}">
        <p14:creationId xmlns:p14="http://schemas.microsoft.com/office/powerpoint/2010/main" val="124372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67AB99-C46F-ECA8-49D8-02BEC93F85F3}"/>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E53469AA-924F-C268-65A8-79E6BEC5FBF4}"/>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a:t>Step 01. Account Management</a:t>
            </a:r>
          </a:p>
        </p:txBody>
      </p:sp>
      <p:graphicFrame>
        <p:nvGraphicFramePr>
          <p:cNvPr id="17" name="표 16">
            <a:extLst>
              <a:ext uri="{FF2B5EF4-FFF2-40B4-BE49-F238E27FC236}">
                <a16:creationId xmlns:a16="http://schemas.microsoft.com/office/drawing/2014/main" id="{E19AB738-62AF-2128-46B5-08587E342BE4}"/>
              </a:ext>
            </a:extLst>
          </p:cNvPr>
          <p:cNvGraphicFramePr>
            <a:graphicFrameLocks noGrp="1"/>
          </p:cNvGraphicFramePr>
          <p:nvPr>
            <p:extLst>
              <p:ext uri="{D42A27DB-BD31-4B8C-83A1-F6EECF244321}">
                <p14:modId xmlns:p14="http://schemas.microsoft.com/office/powerpoint/2010/main" val="1739592199"/>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01.01. Account View</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01.01.02 View detailed account information</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a:solidFill>
                            <a:schemeClr val="bg1"/>
                          </a:solidFill>
                        </a:rPr>
                        <a:t>Menu</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t>Account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a:t>CRM App &gt; Account &gt; Account List &gt; Account Details View</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A651F6CC-38C5-A77B-B98E-8A24F5A3EF57}"/>
              </a:ext>
            </a:extLst>
          </p:cNvPr>
          <p:cNvSpPr/>
          <p:nvPr/>
        </p:nvSpPr>
        <p:spPr bwMode="auto">
          <a:xfrm>
            <a:off x="245535"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직사각형 5">
            <a:extLst>
              <a:ext uri="{FF2B5EF4-FFF2-40B4-BE49-F238E27FC236}">
                <a16:creationId xmlns:a16="http://schemas.microsoft.com/office/drawing/2014/main" id="{30C9E695-7C27-1F48-ADDF-5EED4A410A3E}"/>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indent="-228600" eaLnBrk="1" hangingPunct="1">
              <a:lnSpc>
                <a:spcPct val="120000"/>
              </a:lnSpc>
              <a:buFont typeface="+mj-lt"/>
              <a:buAutoNum type="arabicPeriod"/>
            </a:pPr>
            <a:r>
              <a:rPr lang="ko-KR" altLang="en-US" sz="1200" b="1">
                <a:solidFill>
                  <a:schemeClr val="tx2">
                    <a:lumMod val="75000"/>
                  </a:schemeClr>
                </a:solidFill>
                <a:cs typeface="Arial" panose="020B0604020202020204" pitchFamily="34" charset="0"/>
              </a:rPr>
              <a:t>상단 주요 정보 영역</a:t>
            </a:r>
            <a:br>
              <a:rPr lang="en-US" altLang="ko-KR" sz="1200" b="1">
                <a:solidFill>
                  <a:schemeClr val="tx2">
                    <a:lumMod val="75000"/>
                  </a:schemeClr>
                </a:solidFill>
                <a:cs typeface="Arial" panose="020B0604020202020204" pitchFamily="34" charset="0"/>
              </a:rPr>
            </a:br>
            <a:r>
              <a:rPr lang="en-US" altLang="ko-KR" sz="1200">
                <a:solidFill>
                  <a:schemeClr val="tx1"/>
                </a:solidFill>
                <a:cs typeface="Arial" panose="020B0604020202020204" pitchFamily="34" charset="0"/>
              </a:rPr>
              <a:t>- </a:t>
            </a:r>
            <a:r>
              <a:rPr lang="ko-KR" altLang="en-US" sz="1200">
                <a:solidFill>
                  <a:schemeClr val="tx1"/>
                </a:solidFill>
                <a:cs typeface="Arial" panose="020B0604020202020204" pitchFamily="34" charset="0"/>
              </a:rPr>
              <a:t>거래선 정보 중 주요한 정보가 상단에</a:t>
            </a:r>
            <a:br>
              <a:rPr lang="en-US" altLang="ko-KR" sz="1200">
                <a:solidFill>
                  <a:schemeClr val="tx1"/>
                </a:solidFill>
                <a:cs typeface="Arial" panose="020B0604020202020204" pitchFamily="34" charset="0"/>
              </a:rPr>
            </a:br>
            <a:r>
              <a:rPr lang="ko-KR" altLang="en-US" sz="1200">
                <a:solidFill>
                  <a:schemeClr val="tx1"/>
                </a:solidFill>
                <a:cs typeface="Arial" panose="020B0604020202020204" pitchFamily="34" charset="0"/>
              </a:rPr>
              <a:t>노출 진행 됨</a:t>
            </a:r>
            <a:br>
              <a:rPr lang="en-US" altLang="ko-KR" sz="1200">
                <a:solidFill>
                  <a:schemeClr val="tx1">
                    <a:lumMod val="50000"/>
                    <a:lumOff val="50000"/>
                  </a:schemeClr>
                </a:solidFill>
                <a:cs typeface="Arial" panose="020B0604020202020204" pitchFamily="34" charset="0"/>
              </a:rPr>
            </a:br>
            <a:endParaRPr lang="en-US" altLang="ko-KR" sz="1200" u="sng">
              <a:solidFill>
                <a:schemeClr val="tx1">
                  <a:lumMod val="50000"/>
                  <a:lumOff val="50000"/>
                </a:schemeClr>
              </a:solidFill>
              <a:cs typeface="Arial" panose="020B0604020202020204" pitchFamily="34" charset="0"/>
            </a:endParaRPr>
          </a:p>
          <a:p>
            <a:pPr marL="228600" indent="-228600" eaLnBrk="1" hangingPunct="1">
              <a:lnSpc>
                <a:spcPct val="120000"/>
              </a:lnSpc>
              <a:buFont typeface="+mj-lt"/>
              <a:buAutoNum type="arabicPeriod"/>
            </a:pPr>
            <a:r>
              <a:rPr lang="ko-KR" altLang="en-US" sz="1200" b="1">
                <a:solidFill>
                  <a:schemeClr val="tx2">
                    <a:lumMod val="75000"/>
                  </a:schemeClr>
                </a:solidFill>
                <a:cs typeface="Arial" panose="020B0604020202020204" pitchFamily="34" charset="0"/>
              </a:rPr>
              <a:t>탭별 세부 정보 조회</a:t>
            </a:r>
            <a:br>
              <a:rPr lang="en-US" altLang="ko-KR" sz="1200" b="1">
                <a:solidFill>
                  <a:schemeClr val="tx2">
                    <a:lumMod val="75000"/>
                  </a:schemeClr>
                </a:solidFill>
                <a:cs typeface="Arial" panose="020B0604020202020204" pitchFamily="34" charset="0"/>
              </a:rPr>
            </a:br>
            <a:r>
              <a:rPr lang="en-US" altLang="ko-KR" sz="1200" b="1">
                <a:solidFill>
                  <a:schemeClr val="tx1"/>
                </a:solidFill>
                <a:cs typeface="Arial" panose="020B0604020202020204" pitchFamily="34" charset="0"/>
              </a:rPr>
              <a:t>- </a:t>
            </a:r>
            <a:r>
              <a:rPr lang="ko-KR" altLang="en-US" sz="1200" b="1" err="1">
                <a:solidFill>
                  <a:schemeClr val="tx1"/>
                </a:solidFill>
                <a:cs typeface="Arial" panose="020B0604020202020204" pitchFamily="34" charset="0"/>
              </a:rPr>
              <a:t>기본정보탭</a:t>
            </a:r>
            <a:r>
              <a:rPr lang="en-US" altLang="ko-KR" sz="1200" b="1">
                <a:solidFill>
                  <a:schemeClr val="tx1"/>
                </a:solidFill>
                <a:cs typeface="Arial" panose="020B0604020202020204" pitchFamily="34" charset="0"/>
              </a:rPr>
              <a:t>:</a:t>
            </a:r>
            <a:br>
              <a:rPr lang="en-US" altLang="ko-KR" sz="1200" b="1">
                <a:solidFill>
                  <a:schemeClr val="tx1"/>
                </a:solidFill>
                <a:cs typeface="Arial" panose="020B0604020202020204" pitchFamily="34" charset="0"/>
              </a:rPr>
            </a:br>
            <a:r>
              <a:rPr lang="en-US" altLang="ko-KR" sz="1200">
                <a:solidFill>
                  <a:schemeClr val="tx1"/>
                </a:solidFill>
                <a:cs typeface="Arial" panose="020B0604020202020204" pitchFamily="34" charset="0"/>
              </a:rPr>
              <a:t>  </a:t>
            </a:r>
            <a:r>
              <a:rPr lang="ko-KR" altLang="en-US" sz="1200">
                <a:solidFill>
                  <a:schemeClr val="tx1"/>
                </a:solidFill>
                <a:cs typeface="Arial" panose="020B0604020202020204" pitchFamily="34" charset="0"/>
              </a:rPr>
              <a:t>기업의 기본 정보와 </a:t>
            </a:r>
            <a:r>
              <a:rPr lang="en-US" altLang="ko-KR" sz="1200">
                <a:solidFill>
                  <a:schemeClr val="tx1"/>
                </a:solidFill>
                <a:cs typeface="Arial" panose="020B0604020202020204" pitchFamily="34" charset="0"/>
              </a:rPr>
              <a:t>SAP </a:t>
            </a:r>
            <a:r>
              <a:rPr lang="ko-KR" altLang="en-US" sz="1200">
                <a:solidFill>
                  <a:schemeClr val="tx1"/>
                </a:solidFill>
                <a:cs typeface="Arial" panose="020B0604020202020204" pitchFamily="34" charset="0"/>
              </a:rPr>
              <a:t>연계 정보</a:t>
            </a:r>
            <a:r>
              <a:rPr lang="en-US" altLang="ko-KR" sz="1200">
                <a:solidFill>
                  <a:schemeClr val="tx1"/>
                </a:solidFill>
                <a:cs typeface="Arial" panose="020B0604020202020204" pitchFamily="34" charset="0"/>
              </a:rPr>
              <a:t>,</a:t>
            </a:r>
            <a:br>
              <a:rPr lang="en-US" altLang="ko-KR" sz="1200">
                <a:solidFill>
                  <a:schemeClr val="tx1"/>
                </a:solidFill>
                <a:cs typeface="Arial" panose="020B0604020202020204" pitchFamily="34" charset="0"/>
              </a:rPr>
            </a:br>
            <a:r>
              <a:rPr lang="en-US" altLang="ko-KR" sz="1200">
                <a:solidFill>
                  <a:schemeClr val="tx1"/>
                </a:solidFill>
                <a:cs typeface="Arial" panose="020B0604020202020204" pitchFamily="34" charset="0"/>
              </a:rPr>
              <a:t>  </a:t>
            </a:r>
            <a:r>
              <a:rPr lang="ko-KR" altLang="en-US" sz="1200" err="1">
                <a:solidFill>
                  <a:schemeClr val="tx1"/>
                </a:solidFill>
                <a:cs typeface="Arial" panose="020B0604020202020204" pitchFamily="34" charset="0"/>
              </a:rPr>
              <a:t>나이스</a:t>
            </a:r>
            <a:r>
              <a:rPr lang="ko-KR" altLang="en-US" sz="1200">
                <a:solidFill>
                  <a:schemeClr val="tx1"/>
                </a:solidFill>
                <a:cs typeface="Arial" panose="020B0604020202020204" pitchFamily="34" charset="0"/>
              </a:rPr>
              <a:t> </a:t>
            </a:r>
            <a:r>
              <a:rPr lang="en-US" altLang="ko-KR" sz="1200">
                <a:solidFill>
                  <a:schemeClr val="tx1"/>
                </a:solidFill>
                <a:cs typeface="Arial" panose="020B0604020202020204" pitchFamily="34" charset="0"/>
              </a:rPr>
              <a:t>D&amp;B </a:t>
            </a:r>
            <a:r>
              <a:rPr lang="ko-KR" altLang="en-US" sz="1200">
                <a:solidFill>
                  <a:schemeClr val="tx1"/>
                </a:solidFill>
                <a:cs typeface="Arial" panose="020B0604020202020204" pitchFamily="34" charset="0"/>
              </a:rPr>
              <a:t>연계 정보가 노출됨</a:t>
            </a:r>
            <a:r>
              <a:rPr lang="en-US" altLang="ko-KR" sz="1200">
                <a:solidFill>
                  <a:schemeClr val="tx1"/>
                </a:solidFill>
                <a:cs typeface="Arial" panose="020B0604020202020204" pitchFamily="34" charset="0"/>
              </a:rPr>
              <a:t>  </a:t>
            </a:r>
            <a:br>
              <a:rPr lang="en-US" altLang="ko-KR" sz="1200" u="sng">
                <a:solidFill>
                  <a:schemeClr val="tx1"/>
                </a:solidFill>
                <a:cs typeface="Arial" panose="020B0604020202020204" pitchFamily="34" charset="0"/>
              </a:rPr>
            </a:br>
            <a:r>
              <a:rPr lang="en-US" altLang="ko-KR" sz="1200" b="1">
                <a:solidFill>
                  <a:schemeClr val="tx1"/>
                </a:solidFill>
                <a:cs typeface="Arial" panose="020B0604020202020204" pitchFamily="34" charset="0"/>
              </a:rPr>
              <a:t>- </a:t>
            </a:r>
            <a:r>
              <a:rPr lang="ko-KR" altLang="en-US" sz="1200" b="1">
                <a:solidFill>
                  <a:schemeClr val="tx1"/>
                </a:solidFill>
                <a:cs typeface="Arial" panose="020B0604020202020204" pitchFamily="34" charset="0"/>
              </a:rPr>
              <a:t>여신</a:t>
            </a:r>
            <a:r>
              <a:rPr lang="en-US" altLang="ko-KR" sz="1200" b="1">
                <a:solidFill>
                  <a:schemeClr val="tx1"/>
                </a:solidFill>
                <a:cs typeface="Arial" panose="020B0604020202020204" pitchFamily="34" charset="0"/>
              </a:rPr>
              <a:t>/</a:t>
            </a:r>
            <a:r>
              <a:rPr lang="ko-KR" altLang="en-US" sz="1200" b="1" err="1">
                <a:solidFill>
                  <a:schemeClr val="tx1"/>
                </a:solidFill>
                <a:cs typeface="Arial" panose="020B0604020202020204" pitchFamily="34" charset="0"/>
              </a:rPr>
              <a:t>채권탭</a:t>
            </a:r>
            <a:r>
              <a:rPr lang="en-US" altLang="ko-KR" sz="1200" b="1">
                <a:solidFill>
                  <a:schemeClr val="tx1"/>
                </a:solidFill>
                <a:cs typeface="Arial" panose="020B0604020202020204" pitchFamily="34" charset="0"/>
              </a:rPr>
              <a:t>:</a:t>
            </a:r>
            <a:br>
              <a:rPr lang="en-US" altLang="ko-KR" sz="1200" b="1">
                <a:solidFill>
                  <a:schemeClr val="tx1"/>
                </a:solidFill>
                <a:cs typeface="Arial" panose="020B0604020202020204" pitchFamily="34" charset="0"/>
              </a:rPr>
            </a:br>
            <a:r>
              <a:rPr lang="en-US" altLang="ko-KR" sz="1200">
                <a:solidFill>
                  <a:schemeClr val="tx1"/>
                </a:solidFill>
                <a:cs typeface="Arial" panose="020B0604020202020204" pitchFamily="34" charset="0"/>
              </a:rPr>
              <a:t>  </a:t>
            </a:r>
            <a:r>
              <a:rPr lang="ko-KR" altLang="en-US" sz="1200">
                <a:solidFill>
                  <a:schemeClr val="tx1"/>
                </a:solidFill>
                <a:cs typeface="Arial" panose="020B0604020202020204" pitchFamily="34" charset="0"/>
              </a:rPr>
              <a:t>거래선 기준의 여신</a:t>
            </a:r>
            <a:r>
              <a:rPr lang="en-US" altLang="ko-KR" sz="1200">
                <a:solidFill>
                  <a:schemeClr val="tx1"/>
                </a:solidFill>
                <a:cs typeface="Arial" panose="020B0604020202020204" pitchFamily="34" charset="0"/>
              </a:rPr>
              <a:t>, </a:t>
            </a:r>
            <a:r>
              <a:rPr lang="ko-KR" altLang="en-US" sz="1200">
                <a:solidFill>
                  <a:schemeClr val="tx1"/>
                </a:solidFill>
                <a:cs typeface="Arial" panose="020B0604020202020204" pitchFamily="34" charset="0"/>
              </a:rPr>
              <a:t>채권 정보 노출</a:t>
            </a:r>
            <a:br>
              <a:rPr lang="en-US" altLang="ko-KR" sz="1200">
                <a:solidFill>
                  <a:schemeClr val="tx1"/>
                </a:solidFill>
                <a:cs typeface="Arial" panose="020B0604020202020204" pitchFamily="34" charset="0"/>
              </a:rPr>
            </a:br>
            <a:r>
              <a:rPr lang="en-US" altLang="ko-KR" sz="1200" b="1">
                <a:solidFill>
                  <a:schemeClr val="tx1"/>
                </a:solidFill>
                <a:cs typeface="Arial" panose="020B0604020202020204" pitchFamily="34" charset="0"/>
              </a:rPr>
              <a:t>- </a:t>
            </a:r>
            <a:r>
              <a:rPr lang="ko-KR" altLang="en-US" sz="1200" b="1">
                <a:solidFill>
                  <a:schemeClr val="tx1"/>
                </a:solidFill>
                <a:cs typeface="Arial" panose="020B0604020202020204" pitchFamily="34" charset="0"/>
              </a:rPr>
              <a:t>매출정보</a:t>
            </a:r>
            <a:r>
              <a:rPr lang="en-US" altLang="ko-KR" sz="1200" b="1">
                <a:solidFill>
                  <a:schemeClr val="tx1"/>
                </a:solidFill>
                <a:cs typeface="Arial" panose="020B0604020202020204" pitchFamily="34" charset="0"/>
              </a:rPr>
              <a:t>:</a:t>
            </a:r>
            <a:r>
              <a:rPr lang="en-US" altLang="ko-KR" sz="1200">
                <a:solidFill>
                  <a:schemeClr val="tx1"/>
                </a:solidFill>
                <a:cs typeface="Arial" panose="020B0604020202020204" pitchFamily="34" charset="0"/>
              </a:rPr>
              <a:t> </a:t>
            </a:r>
            <a:r>
              <a:rPr lang="ko-KR" altLang="en-US" sz="1200">
                <a:solidFill>
                  <a:schemeClr val="tx1"/>
                </a:solidFill>
                <a:cs typeface="Arial" panose="020B0604020202020204" pitchFamily="34" charset="0"/>
              </a:rPr>
              <a:t>거래선 기준 매출</a:t>
            </a:r>
            <a:r>
              <a:rPr lang="en-US" altLang="ko-KR" sz="1200">
                <a:solidFill>
                  <a:schemeClr val="tx1"/>
                </a:solidFill>
                <a:cs typeface="Arial" panose="020B0604020202020204" pitchFamily="34" charset="0"/>
              </a:rPr>
              <a:t> </a:t>
            </a:r>
            <a:r>
              <a:rPr lang="ko-KR" altLang="en-US" sz="1200">
                <a:solidFill>
                  <a:schemeClr val="tx1"/>
                </a:solidFill>
                <a:cs typeface="Arial" panose="020B0604020202020204" pitchFamily="34" charset="0"/>
              </a:rPr>
              <a:t>노출</a:t>
            </a:r>
            <a:br>
              <a:rPr lang="en-US" altLang="ko-KR" sz="1200">
                <a:solidFill>
                  <a:schemeClr val="tx1"/>
                </a:solidFill>
                <a:cs typeface="Arial" panose="020B0604020202020204" pitchFamily="34" charset="0"/>
              </a:rPr>
            </a:br>
            <a:r>
              <a:rPr lang="en-US" altLang="ko-KR" sz="1200" b="1">
                <a:solidFill>
                  <a:schemeClr val="tx1"/>
                </a:solidFill>
                <a:cs typeface="Arial" panose="020B0604020202020204" pitchFamily="34" charset="0"/>
              </a:rPr>
              <a:t>- </a:t>
            </a:r>
            <a:r>
              <a:rPr lang="ko-KR" altLang="en-US" sz="1200" b="1">
                <a:solidFill>
                  <a:schemeClr val="tx1"/>
                </a:solidFill>
                <a:cs typeface="Arial" panose="020B0604020202020204" pitchFamily="34" charset="0"/>
              </a:rPr>
              <a:t>고객사 카드</a:t>
            </a:r>
            <a:r>
              <a:rPr lang="en-US" altLang="ko-KR" sz="1200" b="1">
                <a:solidFill>
                  <a:schemeClr val="tx1"/>
                </a:solidFill>
                <a:cs typeface="Arial" panose="020B0604020202020204" pitchFamily="34" charset="0"/>
              </a:rPr>
              <a:t>:</a:t>
            </a:r>
            <a:r>
              <a:rPr lang="en-US" altLang="ko-KR" sz="1200">
                <a:solidFill>
                  <a:schemeClr val="tx1"/>
                </a:solidFill>
                <a:cs typeface="Arial" panose="020B0604020202020204" pitchFamily="34" charset="0"/>
              </a:rPr>
              <a:t> </a:t>
            </a:r>
            <a:r>
              <a:rPr lang="ko-KR" altLang="en-US" sz="1200">
                <a:solidFill>
                  <a:schemeClr val="tx1"/>
                </a:solidFill>
                <a:cs typeface="Arial" panose="020B0604020202020204" pitchFamily="34" charset="0"/>
              </a:rPr>
              <a:t>거래선 정보 기준 문서 생성 기능 및 정보 작성 탭</a:t>
            </a:r>
            <a:br>
              <a:rPr lang="en-US" altLang="ko-KR" sz="1200">
                <a:solidFill>
                  <a:schemeClr val="tx1"/>
                </a:solidFill>
                <a:cs typeface="Arial" panose="020B0604020202020204" pitchFamily="34" charset="0"/>
              </a:rPr>
            </a:br>
            <a:r>
              <a:rPr lang="en-US" altLang="ko-KR" sz="1200" b="1">
                <a:solidFill>
                  <a:schemeClr val="tx1"/>
                </a:solidFill>
                <a:cs typeface="Arial" panose="020B0604020202020204" pitchFamily="34" charset="0"/>
              </a:rPr>
              <a:t>- </a:t>
            </a:r>
            <a:r>
              <a:rPr lang="ko-KR" altLang="en-US" sz="1200" b="1">
                <a:solidFill>
                  <a:schemeClr val="tx1"/>
                </a:solidFill>
                <a:cs typeface="Arial" panose="020B0604020202020204" pitchFamily="34" charset="0"/>
              </a:rPr>
              <a:t>관련정보</a:t>
            </a:r>
            <a:r>
              <a:rPr lang="en-US" altLang="ko-KR" sz="1200" b="1">
                <a:solidFill>
                  <a:schemeClr val="tx1"/>
                </a:solidFill>
                <a:cs typeface="Arial" panose="020B0604020202020204" pitchFamily="34" charset="0"/>
              </a:rPr>
              <a:t>:</a:t>
            </a:r>
            <a:r>
              <a:rPr lang="en-US" altLang="ko-KR" sz="1200">
                <a:solidFill>
                  <a:schemeClr val="tx1"/>
                </a:solidFill>
                <a:cs typeface="Arial" panose="020B0604020202020204" pitchFamily="34" charset="0"/>
              </a:rPr>
              <a:t> </a:t>
            </a:r>
            <a:r>
              <a:rPr lang="ko-KR" altLang="en-US" sz="1200">
                <a:solidFill>
                  <a:schemeClr val="tx1"/>
                </a:solidFill>
                <a:cs typeface="Arial" panose="020B0604020202020204" pitchFamily="34" charset="0"/>
              </a:rPr>
              <a:t>연결된 연락처</a:t>
            </a:r>
            <a:r>
              <a:rPr lang="en-US" altLang="ko-KR" sz="1200">
                <a:solidFill>
                  <a:schemeClr val="tx1"/>
                </a:solidFill>
                <a:cs typeface="Arial" panose="020B0604020202020204" pitchFamily="34" charset="0"/>
              </a:rPr>
              <a:t>, </a:t>
            </a:r>
            <a:r>
              <a:rPr lang="ko-KR" altLang="en-US" sz="1200">
                <a:solidFill>
                  <a:schemeClr val="tx1"/>
                </a:solidFill>
                <a:cs typeface="Arial" panose="020B0604020202020204" pitchFamily="34" charset="0"/>
              </a:rPr>
              <a:t>미팅메모</a:t>
            </a:r>
            <a:r>
              <a:rPr lang="en-US" altLang="ko-KR" sz="1200">
                <a:solidFill>
                  <a:schemeClr val="tx1"/>
                </a:solidFill>
                <a:cs typeface="Arial" panose="020B0604020202020204" pitchFamily="34" charset="0"/>
              </a:rPr>
              <a:t>, </a:t>
            </a:r>
            <a:r>
              <a:rPr lang="ko-KR" altLang="en-US" sz="1200">
                <a:solidFill>
                  <a:schemeClr val="tx1"/>
                </a:solidFill>
                <a:cs typeface="Arial" panose="020B0604020202020204" pitchFamily="34" charset="0"/>
              </a:rPr>
              <a:t>선물 정보 노출</a:t>
            </a:r>
            <a:br>
              <a:rPr lang="en-US" altLang="ko-KR" sz="1200">
                <a:solidFill>
                  <a:schemeClr val="tx1"/>
                </a:solidFill>
                <a:cs typeface="Arial" panose="020B0604020202020204" pitchFamily="34" charset="0"/>
              </a:rPr>
            </a:br>
            <a:r>
              <a:rPr lang="en-US" altLang="ko-KR" sz="1200" b="1">
                <a:solidFill>
                  <a:schemeClr val="tx1"/>
                </a:solidFill>
                <a:cs typeface="Arial" panose="020B0604020202020204" pitchFamily="34" charset="0"/>
              </a:rPr>
              <a:t>- </a:t>
            </a:r>
            <a:r>
              <a:rPr lang="ko-KR" altLang="en-US" sz="1200" b="1">
                <a:solidFill>
                  <a:schemeClr val="tx1"/>
                </a:solidFill>
                <a:cs typeface="Arial" panose="020B0604020202020204" pitchFamily="34" charset="0"/>
              </a:rPr>
              <a:t>출하</a:t>
            </a:r>
            <a:r>
              <a:rPr lang="en-US" altLang="ko-KR" sz="1200" b="1">
                <a:solidFill>
                  <a:schemeClr val="tx1"/>
                </a:solidFill>
                <a:cs typeface="Arial" panose="020B0604020202020204" pitchFamily="34" charset="0"/>
              </a:rPr>
              <a:t>/</a:t>
            </a:r>
            <a:r>
              <a:rPr lang="ko-KR" altLang="en-US" sz="1200" b="1">
                <a:solidFill>
                  <a:schemeClr val="tx1"/>
                </a:solidFill>
                <a:cs typeface="Arial" panose="020B0604020202020204" pitchFamily="34" charset="0"/>
              </a:rPr>
              <a:t>재고</a:t>
            </a:r>
            <a:r>
              <a:rPr lang="en-US" altLang="ko-KR" sz="1200" b="1">
                <a:solidFill>
                  <a:schemeClr val="tx1"/>
                </a:solidFill>
                <a:cs typeface="Arial" panose="020B0604020202020204" pitchFamily="34" charset="0"/>
              </a:rPr>
              <a:t>:</a:t>
            </a:r>
            <a:r>
              <a:rPr lang="en-US" altLang="ko-KR" sz="1200">
                <a:solidFill>
                  <a:schemeClr val="tx1"/>
                </a:solidFill>
                <a:cs typeface="Arial" panose="020B0604020202020204" pitchFamily="34" charset="0"/>
              </a:rPr>
              <a:t> </a:t>
            </a:r>
            <a:r>
              <a:rPr lang="ko-KR" altLang="en-US" sz="1200">
                <a:solidFill>
                  <a:schemeClr val="tx1"/>
                </a:solidFill>
                <a:cs typeface="Arial" panose="020B0604020202020204" pitchFamily="34" charset="0"/>
              </a:rPr>
              <a:t>거래선별 출하</a:t>
            </a:r>
            <a:r>
              <a:rPr lang="en-US" altLang="ko-KR" sz="1200">
                <a:solidFill>
                  <a:schemeClr val="tx1"/>
                </a:solidFill>
                <a:cs typeface="Arial" panose="020B0604020202020204" pitchFamily="34" charset="0"/>
              </a:rPr>
              <a:t>/</a:t>
            </a:r>
            <a:r>
              <a:rPr lang="ko-KR" altLang="en-US" sz="1200">
                <a:solidFill>
                  <a:schemeClr val="tx1"/>
                </a:solidFill>
                <a:cs typeface="Arial" panose="020B0604020202020204" pitchFamily="34" charset="0"/>
              </a:rPr>
              <a:t>재고 노출</a:t>
            </a:r>
            <a:br>
              <a:rPr lang="en-US" altLang="ko-KR" sz="1200">
                <a:solidFill>
                  <a:schemeClr val="tx1"/>
                </a:solidFill>
                <a:cs typeface="Arial" panose="020B0604020202020204" pitchFamily="34" charset="0"/>
              </a:rPr>
            </a:br>
            <a:r>
              <a:rPr lang="en-US" altLang="ko-KR" sz="1200" b="1">
                <a:solidFill>
                  <a:schemeClr val="tx1"/>
                </a:solidFill>
                <a:cs typeface="Arial" panose="020B0604020202020204" pitchFamily="34" charset="0"/>
              </a:rPr>
              <a:t>- Timeline: </a:t>
            </a:r>
            <a:r>
              <a:rPr lang="ko-KR" altLang="en-US" sz="1200">
                <a:solidFill>
                  <a:schemeClr val="tx1"/>
                </a:solidFill>
                <a:cs typeface="Arial" panose="020B0604020202020204" pitchFamily="34" charset="0"/>
              </a:rPr>
              <a:t>거래선 기준 이벤트</a:t>
            </a:r>
            <a:r>
              <a:rPr lang="en-US" altLang="ko-KR" sz="1200">
                <a:solidFill>
                  <a:schemeClr val="tx1"/>
                </a:solidFill>
                <a:cs typeface="Arial" panose="020B0604020202020204" pitchFamily="34" charset="0"/>
              </a:rPr>
              <a:t>/</a:t>
            </a:r>
            <a:r>
              <a:rPr lang="ko-KR" altLang="en-US" sz="1200">
                <a:solidFill>
                  <a:schemeClr val="tx1"/>
                </a:solidFill>
                <a:cs typeface="Arial" panose="020B0604020202020204" pitchFamily="34" charset="0"/>
              </a:rPr>
              <a:t>업무 등록 및 조회 화면 </a:t>
            </a:r>
            <a:br>
              <a:rPr lang="en-US" altLang="ko-KR" sz="1200">
                <a:solidFill>
                  <a:schemeClr val="tx1"/>
                </a:solidFill>
                <a:cs typeface="Arial" panose="020B0604020202020204" pitchFamily="34" charset="0"/>
              </a:rPr>
            </a:br>
            <a:r>
              <a:rPr lang="en-US" altLang="ko-KR" sz="1200" b="1">
                <a:solidFill>
                  <a:schemeClr val="tx1"/>
                </a:solidFill>
                <a:cs typeface="Arial" panose="020B0604020202020204" pitchFamily="34" charset="0"/>
              </a:rPr>
              <a:t>- Chatter:</a:t>
            </a:r>
            <a:r>
              <a:rPr lang="en-US" altLang="ko-KR" sz="1200">
                <a:solidFill>
                  <a:schemeClr val="tx1"/>
                </a:solidFill>
                <a:cs typeface="Arial" panose="020B0604020202020204" pitchFamily="34" charset="0"/>
              </a:rPr>
              <a:t> </a:t>
            </a:r>
            <a:r>
              <a:rPr lang="ko-KR" altLang="en-US" sz="1200">
                <a:solidFill>
                  <a:schemeClr val="tx1"/>
                </a:solidFill>
                <a:cs typeface="Arial" panose="020B0604020202020204" pitchFamily="34" charset="0"/>
              </a:rPr>
              <a:t>거래선 기준 게시판</a:t>
            </a:r>
            <a:br>
              <a:rPr lang="en-US" altLang="ko-KR" sz="1200">
                <a:solidFill>
                  <a:schemeClr val="tx1"/>
                </a:solidFill>
                <a:cs typeface="Arial" panose="020B0604020202020204" pitchFamily="34" charset="0"/>
              </a:rPr>
            </a:br>
            <a:r>
              <a:rPr lang="en-US" altLang="ko-KR" sz="1200" b="1">
                <a:solidFill>
                  <a:schemeClr val="tx1"/>
                </a:solidFill>
                <a:cs typeface="Arial" panose="020B0604020202020204" pitchFamily="34" charset="0"/>
              </a:rPr>
              <a:t>- </a:t>
            </a:r>
            <a:r>
              <a:rPr lang="ko-KR" altLang="en-US" sz="1200" b="1">
                <a:solidFill>
                  <a:schemeClr val="tx1"/>
                </a:solidFill>
                <a:cs typeface="Arial" panose="020B0604020202020204" pitchFamily="34" charset="0"/>
              </a:rPr>
              <a:t>기타정보</a:t>
            </a:r>
            <a:r>
              <a:rPr lang="en-US" altLang="ko-KR" sz="1200" b="1">
                <a:solidFill>
                  <a:schemeClr val="tx1"/>
                </a:solidFill>
                <a:cs typeface="Arial" panose="020B0604020202020204" pitchFamily="34" charset="0"/>
              </a:rPr>
              <a:t>:</a:t>
            </a:r>
            <a:r>
              <a:rPr lang="en-US" altLang="ko-KR" sz="1200">
                <a:solidFill>
                  <a:schemeClr val="tx1"/>
                </a:solidFill>
                <a:cs typeface="Arial" panose="020B0604020202020204" pitchFamily="34" charset="0"/>
              </a:rPr>
              <a:t> </a:t>
            </a:r>
            <a:r>
              <a:rPr lang="ko-KR" altLang="en-US" sz="1200">
                <a:solidFill>
                  <a:schemeClr val="tx1"/>
                </a:solidFill>
                <a:cs typeface="Arial" panose="020B0604020202020204" pitchFamily="34" charset="0"/>
              </a:rPr>
              <a:t>취급품목 정보</a:t>
            </a:r>
            <a:r>
              <a:rPr lang="en-US" altLang="ko-KR" sz="1200">
                <a:solidFill>
                  <a:schemeClr val="tx1"/>
                </a:solidFill>
                <a:cs typeface="Arial" panose="020B0604020202020204" pitchFamily="34" charset="0"/>
              </a:rPr>
              <a:t>, </a:t>
            </a:r>
            <a:r>
              <a:rPr lang="ko-KR" altLang="en-US" sz="1200">
                <a:solidFill>
                  <a:schemeClr val="tx1"/>
                </a:solidFill>
                <a:cs typeface="Arial" panose="020B0604020202020204" pitchFamily="34" charset="0"/>
              </a:rPr>
              <a:t>담당조직 정보 등 부가적인 정보가 노출됨</a:t>
            </a:r>
            <a:endParaRPr lang="en-US" altLang="ko-KR" sz="1200">
              <a:solidFill>
                <a:schemeClr val="tx1"/>
              </a:solidFill>
              <a:cs typeface="Arial" panose="020B0604020202020204" pitchFamily="34" charset="0"/>
            </a:endParaRPr>
          </a:p>
        </p:txBody>
      </p:sp>
      <p:sp>
        <p:nvSpPr>
          <p:cNvPr id="3" name="직사각형 2">
            <a:extLst>
              <a:ext uri="{FF2B5EF4-FFF2-40B4-BE49-F238E27FC236}">
                <a16:creationId xmlns:a16="http://schemas.microsoft.com/office/drawing/2014/main" id="{920285FF-1F54-73F9-355D-43BBCBC242EE}"/>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0" bIns="45720" numCol="1" rtlCol="0" anchor="t" anchorCtr="0" compatLnSpc="1">
            <a:prstTxWarp prst="textNoShape">
              <a:avLst/>
            </a:prstTxWarp>
          </a:bodyPr>
          <a:lstStyle/>
          <a:p>
            <a:pPr marL="228600" indent="-228600">
              <a:buFont typeface="+mj-lt"/>
              <a:buAutoNum type="arabicPeriod"/>
            </a:pPr>
            <a:r>
              <a:rPr lang="en-US" altLang="ko-KR" sz="1100" b="1">
                <a:solidFill>
                  <a:schemeClr val="tx2"/>
                </a:solidFill>
              </a:rPr>
              <a:t>Top Key Information Area</a:t>
            </a:r>
            <a:br>
              <a:rPr lang="en-US" altLang="ko-KR" sz="1100">
                <a:solidFill>
                  <a:schemeClr val="tx2"/>
                </a:solidFill>
              </a:rPr>
            </a:br>
            <a:r>
              <a:rPr lang="en-US" altLang="ko-KR" sz="1100"/>
              <a:t>Displays key Account information at the top of the screen.</a:t>
            </a:r>
          </a:p>
          <a:p>
            <a:pPr marL="228600" indent="-228600">
              <a:buFont typeface="+mj-lt"/>
              <a:buAutoNum type="arabicPeriod"/>
            </a:pPr>
            <a:endParaRPr lang="en-US" altLang="ko-KR" sz="1100"/>
          </a:p>
          <a:p>
            <a:pPr marL="228600" indent="-228600">
              <a:buFont typeface="+mj-lt"/>
              <a:buAutoNum type="arabicPeriod"/>
            </a:pPr>
            <a:r>
              <a:rPr lang="en-US" altLang="ko-KR" sz="1100" b="1">
                <a:solidFill>
                  <a:schemeClr val="tx2"/>
                </a:solidFill>
              </a:rPr>
              <a:t>View Detailed Information by Tab</a:t>
            </a:r>
            <a:br>
              <a:rPr lang="en-US" altLang="ko-KR" sz="1100">
                <a:solidFill>
                  <a:schemeClr val="tx2"/>
                </a:solidFill>
              </a:rPr>
            </a:br>
            <a:r>
              <a:rPr lang="en-US" altLang="ko-KR" sz="1100">
                <a:solidFill>
                  <a:schemeClr val="tx1">
                    <a:lumMod val="50000"/>
                    <a:lumOff val="50000"/>
                  </a:schemeClr>
                </a:solidFill>
              </a:rPr>
              <a:t>-</a:t>
            </a:r>
            <a:r>
              <a:rPr lang="en-US" altLang="ko-KR" sz="1100">
                <a:solidFill>
                  <a:schemeClr val="tx2"/>
                </a:solidFill>
              </a:rPr>
              <a:t> </a:t>
            </a:r>
            <a:r>
              <a:rPr lang="en-US" altLang="ko-KR" sz="1100" b="1"/>
              <a:t>Detail Tab</a:t>
            </a:r>
            <a:r>
              <a:rPr lang="en-US" altLang="ko-KR" sz="1100"/>
              <a:t>: Shows company basic information, SAP integration details, and Nice D&amp;B data.</a:t>
            </a:r>
            <a:br>
              <a:rPr lang="en-US" altLang="ko-KR" sz="1100"/>
            </a:br>
            <a:r>
              <a:rPr lang="en-US" altLang="ko-KR" sz="1100"/>
              <a:t>- </a:t>
            </a:r>
            <a:r>
              <a:rPr lang="en-US" altLang="ko-KR" sz="1100" b="1"/>
              <a:t>Credit/AR Tab</a:t>
            </a:r>
            <a:r>
              <a:rPr lang="en-US" altLang="ko-KR" sz="1100"/>
              <a:t>: Displays credit and receivables information based on the Account.</a:t>
            </a:r>
            <a:br>
              <a:rPr lang="en-US" altLang="ko-KR" sz="1100"/>
            </a:br>
            <a:r>
              <a:rPr lang="en-US" altLang="ko-KR" sz="1100"/>
              <a:t>- </a:t>
            </a:r>
            <a:r>
              <a:rPr lang="en-US" altLang="ko-KR" sz="1100" b="1"/>
              <a:t>Sales Tab</a:t>
            </a:r>
            <a:r>
              <a:rPr lang="en-US" altLang="ko-KR" sz="1100"/>
              <a:t>: Shows sales data based on the Account.</a:t>
            </a:r>
            <a:br>
              <a:rPr lang="en-US" altLang="ko-KR" sz="1100"/>
            </a:br>
            <a:r>
              <a:rPr lang="en-US" altLang="ko-KR" sz="1100"/>
              <a:t>- </a:t>
            </a:r>
            <a:r>
              <a:rPr lang="en-US" altLang="ko-KR" sz="1100" b="1"/>
              <a:t>Account Card Tab</a:t>
            </a:r>
            <a:r>
              <a:rPr lang="en-US" altLang="ko-KR" sz="1100"/>
              <a:t>: Allows document creation and information entry based on Account details.</a:t>
            </a:r>
            <a:br>
              <a:rPr lang="en-US" altLang="ko-KR" sz="1100"/>
            </a:br>
            <a:r>
              <a:rPr lang="en-US" altLang="ko-KR" sz="1100"/>
              <a:t>- </a:t>
            </a:r>
            <a:r>
              <a:rPr lang="en-US" altLang="ko-KR" sz="1100" b="1"/>
              <a:t>Project Tab</a:t>
            </a:r>
            <a:r>
              <a:rPr lang="en-US" altLang="ko-KR" sz="1100"/>
              <a:t>: Displays information on projects and long-term contracts linked to the account.</a:t>
            </a:r>
            <a:br>
              <a:rPr lang="en-US" altLang="ko-KR" sz="1100"/>
            </a:br>
            <a:r>
              <a:rPr lang="en-US" altLang="ko-KR" sz="1100"/>
              <a:t>- </a:t>
            </a:r>
            <a:r>
              <a:rPr lang="en-US" altLang="ko-KR" sz="1100" b="1"/>
              <a:t>Related Tab</a:t>
            </a:r>
            <a:r>
              <a:rPr lang="en-US" altLang="ko-KR" sz="1100"/>
              <a:t>: Displays linked contacts, meeting notes, and gift information.</a:t>
            </a:r>
            <a:br>
              <a:rPr lang="en-US" altLang="ko-KR" sz="1100"/>
            </a:br>
            <a:r>
              <a:rPr lang="en-US" altLang="ko-KR" sz="1100"/>
              <a:t>- </a:t>
            </a:r>
            <a:r>
              <a:rPr lang="en-US" altLang="ko-KR" sz="1100" b="1"/>
              <a:t>Order/Shipment Tab</a:t>
            </a:r>
            <a:r>
              <a:rPr lang="en-US" altLang="ko-KR" sz="1100"/>
              <a:t>: Shows shipment and order data per Account.</a:t>
            </a:r>
            <a:br>
              <a:rPr lang="en-US" altLang="ko-KR" sz="1100"/>
            </a:br>
            <a:r>
              <a:rPr lang="en-US" altLang="ko-KR" sz="1100"/>
              <a:t>- </a:t>
            </a:r>
            <a:r>
              <a:rPr lang="en-US" altLang="ko-KR" sz="1100" b="1"/>
              <a:t>ETC Tab</a:t>
            </a:r>
            <a:r>
              <a:rPr lang="en-US" altLang="ko-KR" sz="1100"/>
              <a:t>: Displays additional information such as handled items and responsible organizations.</a:t>
            </a:r>
          </a:p>
        </p:txBody>
      </p:sp>
      <p:pic>
        <p:nvPicPr>
          <p:cNvPr id="4" name="그림 3">
            <a:extLst>
              <a:ext uri="{FF2B5EF4-FFF2-40B4-BE49-F238E27FC236}">
                <a16:creationId xmlns:a16="http://schemas.microsoft.com/office/drawing/2014/main" id="{6BCBEE0E-AB45-7DDA-852B-D9A72C7B1F01}"/>
              </a:ext>
            </a:extLst>
          </p:cNvPr>
          <p:cNvPicPr>
            <a:picLocks noChangeAspect="1"/>
          </p:cNvPicPr>
          <p:nvPr/>
        </p:nvPicPr>
        <p:blipFill>
          <a:blip r:embed="rId2"/>
          <a:stretch>
            <a:fillRect/>
          </a:stretch>
        </p:blipFill>
        <p:spPr>
          <a:xfrm>
            <a:off x="371439" y="2391335"/>
            <a:ext cx="6120000" cy="1211180"/>
          </a:xfrm>
          <a:prstGeom prst="rect">
            <a:avLst/>
          </a:prstGeom>
          <a:ln>
            <a:solidFill>
              <a:schemeClr val="tx1">
                <a:lumMod val="50000"/>
                <a:lumOff val="50000"/>
              </a:schemeClr>
            </a:solidFill>
          </a:ln>
        </p:spPr>
      </p:pic>
      <p:sp>
        <p:nvSpPr>
          <p:cNvPr id="7" name="화살표: 오각형 66">
            <a:extLst>
              <a:ext uri="{FF2B5EF4-FFF2-40B4-BE49-F238E27FC236}">
                <a16:creationId xmlns:a16="http://schemas.microsoft.com/office/drawing/2014/main" id="{1D3BF079-37C8-5FCF-2F17-C4FA8DFEE081}"/>
              </a:ext>
            </a:extLst>
          </p:cNvPr>
          <p:cNvSpPr/>
          <p:nvPr/>
        </p:nvSpPr>
        <p:spPr bwMode="gray">
          <a:xfrm>
            <a:off x="344488" y="2744925"/>
            <a:ext cx="3830320" cy="576063"/>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9" name="타원 8">
            <a:extLst>
              <a:ext uri="{FF2B5EF4-FFF2-40B4-BE49-F238E27FC236}">
                <a16:creationId xmlns:a16="http://schemas.microsoft.com/office/drawing/2014/main" id="{701E5743-8EBB-39C2-79B9-CF4BC3FB3777}"/>
              </a:ext>
            </a:extLst>
          </p:cNvPr>
          <p:cNvSpPr/>
          <p:nvPr/>
        </p:nvSpPr>
        <p:spPr bwMode="auto">
          <a:xfrm>
            <a:off x="92488" y="2744925"/>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1</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0" name="화살표: 오각형 66">
            <a:extLst>
              <a:ext uri="{FF2B5EF4-FFF2-40B4-BE49-F238E27FC236}">
                <a16:creationId xmlns:a16="http://schemas.microsoft.com/office/drawing/2014/main" id="{03357C35-1056-98E1-3A3B-B9E0A195EAA4}"/>
              </a:ext>
            </a:extLst>
          </p:cNvPr>
          <p:cNvSpPr/>
          <p:nvPr/>
        </p:nvSpPr>
        <p:spPr bwMode="gray">
          <a:xfrm>
            <a:off x="344487" y="3367946"/>
            <a:ext cx="6048000" cy="313082"/>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5" name="타원 14">
            <a:extLst>
              <a:ext uri="{FF2B5EF4-FFF2-40B4-BE49-F238E27FC236}">
                <a16:creationId xmlns:a16="http://schemas.microsoft.com/office/drawing/2014/main" id="{AE3CB506-9C73-8DBE-6BF6-F950356A9E33}"/>
              </a:ext>
            </a:extLst>
          </p:cNvPr>
          <p:cNvSpPr/>
          <p:nvPr/>
        </p:nvSpPr>
        <p:spPr bwMode="auto">
          <a:xfrm>
            <a:off x="92488" y="3367946"/>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2</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32645413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AC3C6-5FD8-6ACD-6EA5-E3191B2A596C}"/>
            </a:ext>
          </a:extLst>
        </p:cNvPr>
        <p:cNvGrpSpPr/>
        <p:nvPr/>
      </p:nvGrpSpPr>
      <p:grpSpPr>
        <a:xfrm>
          <a:off x="0" y="0"/>
          <a:ext cx="0" cy="0"/>
          <a:chOff x="0" y="0"/>
          <a:chExt cx="0" cy="0"/>
        </a:xfrm>
      </p:grpSpPr>
      <p:pic>
        <p:nvPicPr>
          <p:cNvPr id="11" name="그림 10" descr="텍스트, 스크린샷, 소프트웨어, 번호이(가) 표시된 사진&#10;&#10;AI 생성 콘텐츠는 정확하지 않을 수 있습니다.">
            <a:extLst>
              <a:ext uri="{FF2B5EF4-FFF2-40B4-BE49-F238E27FC236}">
                <a16:creationId xmlns:a16="http://schemas.microsoft.com/office/drawing/2014/main" id="{D02ED70C-DF26-2C7D-0AAD-88FE11C380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81415" y="1951386"/>
            <a:ext cx="1996209" cy="4320000"/>
          </a:xfrm>
          <a:prstGeom prst="rect">
            <a:avLst/>
          </a:prstGeom>
          <a:ln>
            <a:solidFill>
              <a:schemeClr val="tx1">
                <a:lumMod val="50000"/>
                <a:lumOff val="50000"/>
              </a:schemeClr>
            </a:solidFill>
          </a:ln>
        </p:spPr>
      </p:pic>
      <p:pic>
        <p:nvPicPr>
          <p:cNvPr id="9" name="그림 8" descr="텍스트, 스크린샷, 소프트웨어, 웹 페이지이(가) 표시된 사진&#10;&#10;AI 생성 콘텐츠는 정확하지 않을 수 있습니다.">
            <a:extLst>
              <a:ext uri="{FF2B5EF4-FFF2-40B4-BE49-F238E27FC236}">
                <a16:creationId xmlns:a16="http://schemas.microsoft.com/office/drawing/2014/main" id="{1076D8FD-C5EF-B631-C372-FE610B7AD2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98151" y="1951386"/>
            <a:ext cx="1996209" cy="4320000"/>
          </a:xfrm>
          <a:prstGeom prst="rect">
            <a:avLst/>
          </a:prstGeom>
          <a:ln>
            <a:solidFill>
              <a:schemeClr val="tx1">
                <a:lumMod val="50000"/>
                <a:lumOff val="50000"/>
              </a:schemeClr>
            </a:solidFill>
          </a:ln>
        </p:spPr>
      </p:pic>
      <p:pic>
        <p:nvPicPr>
          <p:cNvPr id="6" name="그림 5" descr="텍스트, 스크린샷, 폰트, 번호이(가) 표시된 사진&#10;&#10;AI 생성 콘텐츠는 정확하지 않을 수 있습니다.">
            <a:extLst>
              <a:ext uri="{FF2B5EF4-FFF2-40B4-BE49-F238E27FC236}">
                <a16:creationId xmlns:a16="http://schemas.microsoft.com/office/drawing/2014/main" id="{1DF76564-6F4F-3F1D-4116-FE83A31AF11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3407" y="1957670"/>
            <a:ext cx="1996209" cy="4320000"/>
          </a:xfrm>
          <a:prstGeom prst="rect">
            <a:avLst/>
          </a:prstGeom>
          <a:ln>
            <a:solidFill>
              <a:schemeClr val="tx1">
                <a:lumMod val="50000"/>
                <a:lumOff val="50000"/>
              </a:schemeClr>
            </a:solidFill>
          </a:ln>
        </p:spPr>
      </p:pic>
      <p:sp>
        <p:nvSpPr>
          <p:cNvPr id="3" name="직사각형 2">
            <a:extLst>
              <a:ext uri="{FF2B5EF4-FFF2-40B4-BE49-F238E27FC236}">
                <a16:creationId xmlns:a16="http://schemas.microsoft.com/office/drawing/2014/main" id="{D057811C-BF5A-BBBE-C31B-537771326E02}"/>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0" bIns="45720" numCol="1" rtlCol="0" anchor="t" anchorCtr="0" compatLnSpc="1">
            <a:prstTxWarp prst="textNoShape">
              <a:avLst/>
            </a:prstTxWarp>
          </a:bodyPr>
          <a:lstStyle/>
          <a:p>
            <a:pPr marL="228600" indent="-228600">
              <a:buFont typeface="+mj-lt"/>
              <a:buAutoNum type="arabicPeriod"/>
            </a:pPr>
            <a:r>
              <a:rPr lang="en-US" altLang="ko-KR" sz="1100" b="1" dirty="0">
                <a:solidFill>
                  <a:schemeClr val="tx2"/>
                </a:solidFill>
              </a:rPr>
              <a:t>Click “New”</a:t>
            </a:r>
            <a:br>
              <a:rPr lang="en-US" altLang="ko-KR" sz="1100" b="1" dirty="0"/>
            </a:br>
            <a:r>
              <a:rPr lang="en-US" altLang="ko-KR" sz="1100" dirty="0"/>
              <a:t> - Opens a popup to create a new Account. You can check existing records through search.</a:t>
            </a:r>
          </a:p>
          <a:p>
            <a:pPr marL="228600" indent="-228600">
              <a:buFont typeface="+mj-lt"/>
              <a:buAutoNum type="arabicPeriod"/>
            </a:pPr>
            <a:r>
              <a:rPr lang="en-US" altLang="ko-KR" sz="1100" b="1" dirty="0">
                <a:solidFill>
                  <a:schemeClr val="tx2"/>
                </a:solidFill>
              </a:rPr>
              <a:t>Search Account Information Based on External Data</a:t>
            </a:r>
            <a:br>
              <a:rPr lang="en-US" altLang="ko-KR" sz="1100" b="1" dirty="0"/>
            </a:br>
            <a:r>
              <a:rPr lang="en-US" altLang="ko-KR" sz="1100" dirty="0"/>
              <a:t> - Provides popups for Nice </a:t>
            </a:r>
            <a:r>
              <a:rPr lang="en-US" altLang="ko-KR" sz="1100" dirty="0" err="1"/>
              <a:t>BizLine</a:t>
            </a:r>
            <a:r>
              <a:rPr lang="en-US" altLang="ko-KR" sz="1100" dirty="0"/>
              <a:t> and Hoovers to pre-search company information.</a:t>
            </a:r>
          </a:p>
          <a:p>
            <a:pPr marL="228600" indent="-228600">
              <a:buFont typeface="+mj-lt"/>
              <a:buAutoNum type="arabicPeriod"/>
            </a:pPr>
            <a:r>
              <a:rPr lang="en-US" altLang="ko-KR" sz="1100" b="1" dirty="0">
                <a:solidFill>
                  <a:schemeClr val="tx2"/>
                </a:solidFill>
              </a:rPr>
              <a:t>Account Name-Based Search Result Area</a:t>
            </a:r>
            <a:br>
              <a:rPr lang="en-US" altLang="ko-KR" sz="1100" b="1" dirty="0"/>
            </a:br>
            <a:r>
              <a:rPr lang="en-US" altLang="ko-KR" sz="1100" dirty="0"/>
              <a:t>- Allows initial judgment on duplicate Accounts based on the Account name.</a:t>
            </a:r>
          </a:p>
          <a:p>
            <a:pPr marL="228600" indent="-228600">
              <a:buFont typeface="+mj-lt"/>
              <a:buAutoNum type="arabicPeriod"/>
            </a:pPr>
            <a:r>
              <a:rPr lang="en-US" altLang="ko-KR" sz="1100" b="1" dirty="0">
                <a:solidFill>
                  <a:schemeClr val="tx2"/>
                </a:solidFill>
              </a:rPr>
              <a:t>Search Result List Provided</a:t>
            </a:r>
            <a:br>
              <a:rPr lang="en-US" altLang="ko-KR" sz="1100" b="1" dirty="0"/>
            </a:br>
            <a:r>
              <a:rPr lang="en-US" altLang="ko-KR" sz="1100" dirty="0"/>
              <a:t> - Displays information to help determine duplication.</a:t>
            </a:r>
            <a:br>
              <a:rPr lang="en-US" altLang="ko-KR" sz="1100" dirty="0"/>
            </a:br>
            <a:r>
              <a:rPr lang="en-US" altLang="ko-KR" sz="1100" dirty="0"/>
              <a:t>- Criteria for duplication: </a:t>
            </a:r>
            <a:br>
              <a:rPr lang="en-US" altLang="ko-KR" sz="1100" dirty="0"/>
            </a:br>
            <a:r>
              <a:rPr lang="en-US" altLang="ko-KR" sz="1100" dirty="0"/>
              <a:t>  Business Registration Number</a:t>
            </a:r>
            <a:br>
              <a:rPr lang="en-US" altLang="ko-KR" sz="1100" dirty="0"/>
            </a:br>
            <a:r>
              <a:rPr lang="en-US" altLang="ko-KR" sz="1100" dirty="0"/>
              <a:t>  VAT Identification Number</a:t>
            </a:r>
          </a:p>
          <a:p>
            <a:pPr marL="228600" indent="-228600">
              <a:buFont typeface="+mj-lt"/>
              <a:buAutoNum type="arabicPeriod"/>
            </a:pPr>
            <a:r>
              <a:rPr lang="en-US" altLang="ko-KR" sz="1100" b="1" dirty="0">
                <a:solidFill>
                  <a:schemeClr val="tx2"/>
                </a:solidFill>
              </a:rPr>
              <a:t>Click “New”</a:t>
            </a:r>
            <a:br>
              <a:rPr lang="en-US" altLang="ko-KR" sz="1100" b="1" dirty="0"/>
            </a:br>
            <a:r>
              <a:rPr lang="en-US" altLang="ko-KR" sz="1100" dirty="0"/>
              <a:t> - When clicked, transitions to the next popup.</a:t>
            </a:r>
            <a:br>
              <a:rPr lang="en-US" altLang="ko-KR" sz="1100" dirty="0"/>
            </a:br>
            <a:r>
              <a:rPr lang="en-US" altLang="ko-KR" sz="1100" dirty="0"/>
              <a:t>- In the next popup, you can enter detailed Account information.</a:t>
            </a:r>
          </a:p>
        </p:txBody>
      </p:sp>
      <p:sp>
        <p:nvSpPr>
          <p:cNvPr id="2" name="제목 1">
            <a:extLst>
              <a:ext uri="{FF2B5EF4-FFF2-40B4-BE49-F238E27FC236}">
                <a16:creationId xmlns:a16="http://schemas.microsoft.com/office/drawing/2014/main" id="{65C7D0B1-DE19-9B08-5F32-8B89E5FF65F0}"/>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01. Account Management</a:t>
            </a:r>
          </a:p>
        </p:txBody>
      </p:sp>
      <p:graphicFrame>
        <p:nvGraphicFramePr>
          <p:cNvPr id="17" name="표 16">
            <a:extLst>
              <a:ext uri="{FF2B5EF4-FFF2-40B4-BE49-F238E27FC236}">
                <a16:creationId xmlns:a16="http://schemas.microsoft.com/office/drawing/2014/main" id="{78C609D0-5B15-E667-9325-6C7A0358F305}"/>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01.03. Account Creation</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01.03.01 Create an account not linked to BP</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Account</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(1/3)</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CRM App &gt; Account &gt; Account List &gt; New Create Pop-up</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3042098D-9C51-32C3-681C-9827EBDDA98A}"/>
              </a:ext>
            </a:extLst>
          </p:cNvPr>
          <p:cNvSpPr/>
          <p:nvPr/>
        </p:nvSpPr>
        <p:spPr bwMode="auto">
          <a:xfrm>
            <a:off x="245535"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4" name="타원 13">
            <a:extLst>
              <a:ext uri="{FF2B5EF4-FFF2-40B4-BE49-F238E27FC236}">
                <a16:creationId xmlns:a16="http://schemas.microsoft.com/office/drawing/2014/main" id="{C3DF9DDF-1C20-F3D0-46D0-F795F8951C4D}"/>
              </a:ext>
            </a:extLst>
          </p:cNvPr>
          <p:cNvSpPr/>
          <p:nvPr/>
        </p:nvSpPr>
        <p:spPr bwMode="auto">
          <a:xfrm>
            <a:off x="4373032" y="3356992"/>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3</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cxnSp>
        <p:nvCxnSpPr>
          <p:cNvPr id="15" name="직선 화살표 연결선 3">
            <a:extLst>
              <a:ext uri="{FF2B5EF4-FFF2-40B4-BE49-F238E27FC236}">
                <a16:creationId xmlns:a16="http://schemas.microsoft.com/office/drawing/2014/main" id="{50CD1E8D-192C-D39F-C05A-CAC137712249}"/>
              </a:ext>
            </a:extLst>
          </p:cNvPr>
          <p:cNvCxnSpPr>
            <a:cxnSpLocks/>
            <a:stCxn id="19" idx="2"/>
          </p:cNvCxnSpPr>
          <p:nvPr/>
        </p:nvCxnSpPr>
        <p:spPr bwMode="auto">
          <a:xfrm rot="16200000" flipH="1">
            <a:off x="3612403" y="3238841"/>
            <a:ext cx="1317268" cy="427821"/>
          </a:xfrm>
          <a:prstGeom prst="bentConnector2">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화살표: 오각형 66">
            <a:extLst>
              <a:ext uri="{FF2B5EF4-FFF2-40B4-BE49-F238E27FC236}">
                <a16:creationId xmlns:a16="http://schemas.microsoft.com/office/drawing/2014/main" id="{8BB588B2-37D3-A165-7120-FCAD79DFBB28}"/>
              </a:ext>
            </a:extLst>
          </p:cNvPr>
          <p:cNvSpPr/>
          <p:nvPr/>
        </p:nvSpPr>
        <p:spPr bwMode="gray">
          <a:xfrm>
            <a:off x="308484" y="2960948"/>
            <a:ext cx="1944000" cy="219624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18" name="타원 17">
            <a:extLst>
              <a:ext uri="{FF2B5EF4-FFF2-40B4-BE49-F238E27FC236}">
                <a16:creationId xmlns:a16="http://schemas.microsoft.com/office/drawing/2014/main" id="{839E297C-9AFD-0F06-D439-A7445D8E095A}"/>
              </a:ext>
            </a:extLst>
          </p:cNvPr>
          <p:cNvSpPr/>
          <p:nvPr/>
        </p:nvSpPr>
        <p:spPr bwMode="auto">
          <a:xfrm>
            <a:off x="3821838" y="2210322"/>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9" name="화살표: 오각형 66">
            <a:extLst>
              <a:ext uri="{FF2B5EF4-FFF2-40B4-BE49-F238E27FC236}">
                <a16:creationId xmlns:a16="http://schemas.microsoft.com/office/drawing/2014/main" id="{CE31069E-A55A-52C9-80B7-BA91078D073C}"/>
              </a:ext>
            </a:extLst>
          </p:cNvPr>
          <p:cNvSpPr/>
          <p:nvPr/>
        </p:nvSpPr>
        <p:spPr bwMode="gray">
          <a:xfrm>
            <a:off x="3821838" y="2451387"/>
            <a:ext cx="470577" cy="342731"/>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21" name="화살표: 오각형 66">
            <a:extLst>
              <a:ext uri="{FF2B5EF4-FFF2-40B4-BE49-F238E27FC236}">
                <a16:creationId xmlns:a16="http://schemas.microsoft.com/office/drawing/2014/main" id="{B0AD5CEB-6837-0705-AD51-25E4D9DE25EF}"/>
              </a:ext>
            </a:extLst>
          </p:cNvPr>
          <p:cNvSpPr/>
          <p:nvPr/>
        </p:nvSpPr>
        <p:spPr bwMode="gray">
          <a:xfrm>
            <a:off x="5868146" y="5121208"/>
            <a:ext cx="473358" cy="234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25" name="타원 24">
            <a:extLst>
              <a:ext uri="{FF2B5EF4-FFF2-40B4-BE49-F238E27FC236}">
                <a16:creationId xmlns:a16="http://schemas.microsoft.com/office/drawing/2014/main" id="{04AD3375-CDA6-8468-FB55-C43CF7E7F0CC}"/>
              </a:ext>
            </a:extLst>
          </p:cNvPr>
          <p:cNvSpPr/>
          <p:nvPr/>
        </p:nvSpPr>
        <p:spPr bwMode="auto">
          <a:xfrm>
            <a:off x="5529091" y="5103208"/>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5</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6" name="화살표: 오각형 66">
            <a:extLst>
              <a:ext uri="{FF2B5EF4-FFF2-40B4-BE49-F238E27FC236}">
                <a16:creationId xmlns:a16="http://schemas.microsoft.com/office/drawing/2014/main" id="{C365363C-006F-8166-06FA-D166000F4EBA}"/>
              </a:ext>
            </a:extLst>
          </p:cNvPr>
          <p:cNvSpPr/>
          <p:nvPr/>
        </p:nvSpPr>
        <p:spPr bwMode="gray">
          <a:xfrm>
            <a:off x="4701140" y="2708948"/>
            <a:ext cx="1512000" cy="252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27" name="타원 26">
            <a:extLst>
              <a:ext uri="{FF2B5EF4-FFF2-40B4-BE49-F238E27FC236}">
                <a16:creationId xmlns:a16="http://schemas.microsoft.com/office/drawing/2014/main" id="{3536A494-C6D5-1E5E-13F4-D891D8010335}"/>
              </a:ext>
            </a:extLst>
          </p:cNvPr>
          <p:cNvSpPr/>
          <p:nvPr/>
        </p:nvSpPr>
        <p:spPr bwMode="auto">
          <a:xfrm>
            <a:off x="4373032" y="2672916"/>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cxnSp>
        <p:nvCxnSpPr>
          <p:cNvPr id="30" name="직선 화살표 연결선 3">
            <a:extLst>
              <a:ext uri="{FF2B5EF4-FFF2-40B4-BE49-F238E27FC236}">
                <a16:creationId xmlns:a16="http://schemas.microsoft.com/office/drawing/2014/main" id="{784264AB-9540-1DD0-4179-DE52A2FE444E}"/>
              </a:ext>
            </a:extLst>
          </p:cNvPr>
          <p:cNvCxnSpPr>
            <a:cxnSpLocks/>
            <a:stCxn id="16" idx="3"/>
          </p:cNvCxnSpPr>
          <p:nvPr/>
        </p:nvCxnSpPr>
        <p:spPr bwMode="auto">
          <a:xfrm>
            <a:off x="2252484" y="4059070"/>
            <a:ext cx="148218" cy="52316"/>
          </a:xfrm>
          <a:prstGeom prst="bentConnector3">
            <a:avLst>
              <a:gd name="adj1" fmla="val 50000"/>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화살표: 오각형 66">
            <a:extLst>
              <a:ext uri="{FF2B5EF4-FFF2-40B4-BE49-F238E27FC236}">
                <a16:creationId xmlns:a16="http://schemas.microsoft.com/office/drawing/2014/main" id="{35639E81-3CB2-2361-2C9B-5EC3D2E5C8C8}"/>
              </a:ext>
            </a:extLst>
          </p:cNvPr>
          <p:cNvSpPr/>
          <p:nvPr/>
        </p:nvSpPr>
        <p:spPr bwMode="gray">
          <a:xfrm>
            <a:off x="4592960" y="3286674"/>
            <a:ext cx="1768128" cy="43035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34" name="화살표: 오각형 66">
            <a:extLst>
              <a:ext uri="{FF2B5EF4-FFF2-40B4-BE49-F238E27FC236}">
                <a16:creationId xmlns:a16="http://schemas.microsoft.com/office/drawing/2014/main" id="{B0A9DA20-3D10-B5D0-A5D1-07F585FE904E}"/>
              </a:ext>
            </a:extLst>
          </p:cNvPr>
          <p:cNvSpPr/>
          <p:nvPr/>
        </p:nvSpPr>
        <p:spPr bwMode="gray">
          <a:xfrm>
            <a:off x="4625032" y="3933056"/>
            <a:ext cx="1768128" cy="1135583"/>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35" name="타원 34">
            <a:extLst>
              <a:ext uri="{FF2B5EF4-FFF2-40B4-BE49-F238E27FC236}">
                <a16:creationId xmlns:a16="http://schemas.microsoft.com/office/drawing/2014/main" id="{2F27C9FE-4F6E-39A5-8E42-A43E77E43893}"/>
              </a:ext>
            </a:extLst>
          </p:cNvPr>
          <p:cNvSpPr/>
          <p:nvPr/>
        </p:nvSpPr>
        <p:spPr bwMode="auto">
          <a:xfrm>
            <a:off x="4373032" y="4185084"/>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4</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2086586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6FDF4-5FCF-D0A0-85E5-24A0EF03B844}"/>
            </a:ext>
          </a:extLst>
        </p:cNvPr>
        <p:cNvGrpSpPr/>
        <p:nvPr/>
      </p:nvGrpSpPr>
      <p:grpSpPr>
        <a:xfrm>
          <a:off x="0" y="0"/>
          <a:ext cx="0" cy="0"/>
          <a:chOff x="0" y="0"/>
          <a:chExt cx="0" cy="0"/>
        </a:xfrm>
      </p:grpSpPr>
      <p:pic>
        <p:nvPicPr>
          <p:cNvPr id="13" name="그림 12" descr="텍스트, 스크린샷, 번호, 폰트이(가) 표시된 사진&#10;&#10;AI 생성 콘텐츠는 정확하지 않을 수 있습니다.">
            <a:extLst>
              <a:ext uri="{FF2B5EF4-FFF2-40B4-BE49-F238E27FC236}">
                <a16:creationId xmlns:a16="http://schemas.microsoft.com/office/drawing/2014/main" id="{DD3B8326-F280-F92A-0A0D-98FA02C591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53297" y="1988840"/>
            <a:ext cx="1996209" cy="4320000"/>
          </a:xfrm>
          <a:prstGeom prst="rect">
            <a:avLst/>
          </a:prstGeom>
          <a:ln>
            <a:solidFill>
              <a:schemeClr val="tx1">
                <a:lumMod val="50000"/>
                <a:lumOff val="50000"/>
              </a:schemeClr>
            </a:solidFill>
          </a:ln>
        </p:spPr>
      </p:pic>
      <p:pic>
        <p:nvPicPr>
          <p:cNvPr id="11" name="그림 10" descr="텍스트, 스크린샷, 번호, 폰트이(가) 표시된 사진&#10;&#10;AI 생성 콘텐츠는 정확하지 않을 수 있습니다.">
            <a:extLst>
              <a:ext uri="{FF2B5EF4-FFF2-40B4-BE49-F238E27FC236}">
                <a16:creationId xmlns:a16="http://schemas.microsoft.com/office/drawing/2014/main" id="{1B7AB45A-213F-FE1D-D2DA-4E792892D0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001" y="1988840"/>
            <a:ext cx="1996209" cy="4320000"/>
          </a:xfrm>
          <a:prstGeom prst="rect">
            <a:avLst/>
          </a:prstGeom>
          <a:ln>
            <a:solidFill>
              <a:schemeClr val="tx1">
                <a:lumMod val="50000"/>
                <a:lumOff val="50000"/>
              </a:schemeClr>
            </a:solidFill>
          </a:ln>
        </p:spPr>
      </p:pic>
      <p:sp>
        <p:nvSpPr>
          <p:cNvPr id="3" name="직사각형 2">
            <a:extLst>
              <a:ext uri="{FF2B5EF4-FFF2-40B4-BE49-F238E27FC236}">
                <a16:creationId xmlns:a16="http://schemas.microsoft.com/office/drawing/2014/main" id="{254D58D2-0A57-816B-1B68-292E76E51DC0}"/>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0" bIns="45720" numCol="1" rtlCol="0" anchor="t" anchorCtr="0" compatLnSpc="1">
            <a:prstTxWarp prst="textNoShape">
              <a:avLst/>
            </a:prstTxWarp>
          </a:bodyPr>
          <a:lstStyle/>
          <a:p>
            <a:pPr marL="228600" indent="-228600">
              <a:buFont typeface="+mj-lt"/>
              <a:buAutoNum type="arabicPeriod"/>
            </a:pPr>
            <a:r>
              <a:rPr lang="en-US" altLang="ko-KR" sz="1100" b="1" dirty="0">
                <a:solidFill>
                  <a:schemeClr val="tx2"/>
                </a:solidFill>
              </a:rPr>
              <a:t>Select Country Classification</a:t>
            </a:r>
            <a:br>
              <a:rPr lang="en-US" altLang="ko-KR" sz="1100" b="1" dirty="0"/>
            </a:br>
            <a:r>
              <a:rPr lang="en-US" altLang="ko-KR" sz="1100" dirty="0"/>
              <a:t>- Choose between Domestic or Overseas</a:t>
            </a:r>
            <a:br>
              <a:rPr lang="en-US" altLang="ko-KR" sz="1100" dirty="0"/>
            </a:br>
            <a:r>
              <a:rPr lang="en-US" altLang="ko-KR" sz="1100" dirty="0"/>
              <a:t>- </a:t>
            </a:r>
            <a:r>
              <a:rPr lang="en-US" altLang="ko-KR" sz="1100" b="1" dirty="0"/>
              <a:t>Domestic</a:t>
            </a:r>
            <a:r>
              <a:rPr lang="en-US" altLang="ko-KR" sz="1100" dirty="0"/>
              <a:t>: Business Registration Number is required</a:t>
            </a:r>
            <a:br>
              <a:rPr lang="en-US" altLang="ko-KR" sz="1100" dirty="0"/>
            </a:br>
            <a:r>
              <a:rPr lang="en-US" altLang="ko-KR" sz="1100" dirty="0"/>
              <a:t>- </a:t>
            </a:r>
            <a:r>
              <a:rPr lang="en-US" altLang="ko-KR" sz="1100" b="1" dirty="0"/>
              <a:t>Overseas</a:t>
            </a:r>
            <a:r>
              <a:rPr lang="en-US" altLang="ko-KR" sz="1100" dirty="0"/>
              <a:t>: VAT ID is required </a:t>
            </a:r>
            <a:br>
              <a:rPr lang="en-US" altLang="ko-KR" sz="1100" dirty="0"/>
            </a:br>
            <a:r>
              <a:rPr lang="en-US" altLang="ko-KR" sz="1100" dirty="0"/>
              <a:t>  (DUNS Number is provided as an optional)</a:t>
            </a:r>
          </a:p>
          <a:p>
            <a:pPr marL="228600" indent="-228600">
              <a:buFont typeface="+mj-lt"/>
              <a:buAutoNum type="arabicPeriod"/>
            </a:pPr>
            <a:r>
              <a:rPr lang="en-US" altLang="ko-KR" sz="1100" b="1" dirty="0">
                <a:solidFill>
                  <a:schemeClr val="tx2"/>
                </a:solidFill>
              </a:rPr>
              <a:t>Select Relationship Type</a:t>
            </a:r>
            <a:br>
              <a:rPr lang="en-US" altLang="ko-KR" sz="1100" b="1" dirty="0"/>
            </a:br>
            <a:r>
              <a:rPr lang="en-US" altLang="ko-KR" sz="1100" dirty="0"/>
              <a:t>- Choose one of the following: Account, Partner, or Government Relations</a:t>
            </a:r>
            <a:br>
              <a:rPr lang="en-US" altLang="ko-KR" sz="1100" dirty="0"/>
            </a:br>
            <a:r>
              <a:rPr lang="en-US" altLang="ko-KR" sz="1100" dirty="0"/>
              <a:t>- If Account is selected, additional selection of Account Type is required</a:t>
            </a:r>
          </a:p>
          <a:p>
            <a:pPr marL="228600" indent="-228600">
              <a:buFont typeface="+mj-lt"/>
              <a:buAutoNum type="arabicPeriod"/>
            </a:pPr>
            <a:r>
              <a:rPr lang="en-US" altLang="ko-KR" sz="1100" b="1" dirty="0">
                <a:solidFill>
                  <a:schemeClr val="tx2"/>
                </a:solidFill>
              </a:rPr>
              <a:t>Select Country Type</a:t>
            </a:r>
            <a:br>
              <a:rPr lang="en-US" altLang="ko-KR" sz="1100" b="1" dirty="0"/>
            </a:br>
            <a:r>
              <a:rPr lang="en-US" altLang="ko-KR" sz="1100" dirty="0"/>
              <a:t>- For Domestic, South Korea is automatically set</a:t>
            </a:r>
            <a:br>
              <a:rPr lang="en-US" altLang="ko-KR" sz="1100" dirty="0"/>
            </a:br>
            <a:r>
              <a:rPr lang="en-US" altLang="ko-KR" sz="1100" dirty="0"/>
              <a:t>- For Overseas, search and select the country manually</a:t>
            </a:r>
          </a:p>
          <a:p>
            <a:pPr marL="228600" indent="-228600">
              <a:buFont typeface="+mj-lt"/>
              <a:buAutoNum type="arabicPeriod"/>
            </a:pPr>
            <a:r>
              <a:rPr lang="en-US" altLang="ko-KR" sz="1100" b="1" dirty="0">
                <a:solidFill>
                  <a:schemeClr val="tx2"/>
                </a:solidFill>
              </a:rPr>
              <a:t>Select Account Type</a:t>
            </a:r>
            <a:br>
              <a:rPr lang="en-US" altLang="ko-KR" sz="1100" b="1" dirty="0">
                <a:solidFill>
                  <a:schemeClr val="tx2"/>
                </a:solidFill>
              </a:rPr>
            </a:br>
            <a:r>
              <a:rPr lang="en-US" altLang="ko-KR" sz="1100" b="1" dirty="0"/>
              <a:t>- </a:t>
            </a:r>
            <a:r>
              <a:rPr lang="en-US" altLang="ko-KR" sz="1100" dirty="0"/>
              <a:t>Choose one: Customer, Vendor, or Both</a:t>
            </a:r>
            <a:br>
              <a:rPr lang="en-US" altLang="ko-KR" sz="1100" dirty="0"/>
            </a:br>
            <a:r>
              <a:rPr lang="en-US" altLang="ko-KR" sz="1100" dirty="0"/>
              <a:t>- If Customer is selected, Tax Type selection is required</a:t>
            </a:r>
          </a:p>
        </p:txBody>
      </p:sp>
      <p:sp>
        <p:nvSpPr>
          <p:cNvPr id="5" name="직사각형 4">
            <a:extLst>
              <a:ext uri="{FF2B5EF4-FFF2-40B4-BE49-F238E27FC236}">
                <a16:creationId xmlns:a16="http://schemas.microsoft.com/office/drawing/2014/main" id="{6E96EBB9-E46A-1F7C-5653-5013812F4931}"/>
              </a:ext>
            </a:extLst>
          </p:cNvPr>
          <p:cNvSpPr/>
          <p:nvPr/>
        </p:nvSpPr>
        <p:spPr bwMode="auto">
          <a:xfrm>
            <a:off x="245535"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 name="제목 1">
            <a:extLst>
              <a:ext uri="{FF2B5EF4-FFF2-40B4-BE49-F238E27FC236}">
                <a16:creationId xmlns:a16="http://schemas.microsoft.com/office/drawing/2014/main" id="{EED8BEE1-972F-39D5-2186-CDD2525871EB}"/>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01. Account Management</a:t>
            </a:r>
          </a:p>
        </p:txBody>
      </p:sp>
      <p:graphicFrame>
        <p:nvGraphicFramePr>
          <p:cNvPr id="17" name="표 16">
            <a:extLst>
              <a:ext uri="{FF2B5EF4-FFF2-40B4-BE49-F238E27FC236}">
                <a16:creationId xmlns:a16="http://schemas.microsoft.com/office/drawing/2014/main" id="{EF9B1D36-C000-389E-0C6A-DB14C8B8663B}"/>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01.03. Account Creation</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01.03.01 Create an account not linked to BP</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Account</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(2/3)</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CRM App &gt; Account &gt; Account List &gt; New Create Pop-up</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9" name="화살표: 오각형 66">
            <a:extLst>
              <a:ext uri="{FF2B5EF4-FFF2-40B4-BE49-F238E27FC236}">
                <a16:creationId xmlns:a16="http://schemas.microsoft.com/office/drawing/2014/main" id="{59E5832E-F42A-ABD7-33EC-F62665C99188}"/>
              </a:ext>
            </a:extLst>
          </p:cNvPr>
          <p:cNvSpPr/>
          <p:nvPr/>
        </p:nvSpPr>
        <p:spPr bwMode="gray">
          <a:xfrm>
            <a:off x="475268" y="4041068"/>
            <a:ext cx="1992676" cy="468052"/>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15" name="화살표: 오각형 66">
            <a:extLst>
              <a:ext uri="{FF2B5EF4-FFF2-40B4-BE49-F238E27FC236}">
                <a16:creationId xmlns:a16="http://schemas.microsoft.com/office/drawing/2014/main" id="{8F9DD9C0-2A0B-ACFB-98B4-F30A5102B674}"/>
              </a:ext>
            </a:extLst>
          </p:cNvPr>
          <p:cNvSpPr/>
          <p:nvPr/>
        </p:nvSpPr>
        <p:spPr bwMode="gray">
          <a:xfrm>
            <a:off x="475268" y="4581128"/>
            <a:ext cx="1992676" cy="468052"/>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20" name="화살표: 오각형 66">
            <a:extLst>
              <a:ext uri="{FF2B5EF4-FFF2-40B4-BE49-F238E27FC236}">
                <a16:creationId xmlns:a16="http://schemas.microsoft.com/office/drawing/2014/main" id="{AAFCA6BE-AB7C-7FA7-0744-228ED3E99AFC}"/>
              </a:ext>
            </a:extLst>
          </p:cNvPr>
          <p:cNvSpPr/>
          <p:nvPr/>
        </p:nvSpPr>
        <p:spPr bwMode="gray">
          <a:xfrm>
            <a:off x="3263330" y="2744924"/>
            <a:ext cx="1992676" cy="504056"/>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22" name="타원 21">
            <a:extLst>
              <a:ext uri="{FF2B5EF4-FFF2-40B4-BE49-F238E27FC236}">
                <a16:creationId xmlns:a16="http://schemas.microsoft.com/office/drawing/2014/main" id="{E0BC860E-0EF1-42F0-1FAF-398BE6C13B54}"/>
              </a:ext>
            </a:extLst>
          </p:cNvPr>
          <p:cNvSpPr/>
          <p:nvPr/>
        </p:nvSpPr>
        <p:spPr bwMode="auto">
          <a:xfrm>
            <a:off x="210032" y="402284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3" name="타원 22">
            <a:extLst>
              <a:ext uri="{FF2B5EF4-FFF2-40B4-BE49-F238E27FC236}">
                <a16:creationId xmlns:a16="http://schemas.microsoft.com/office/drawing/2014/main" id="{43E5F26D-738F-0A9D-E92E-79ED71CD0DF2}"/>
              </a:ext>
            </a:extLst>
          </p:cNvPr>
          <p:cNvSpPr/>
          <p:nvPr/>
        </p:nvSpPr>
        <p:spPr bwMode="auto">
          <a:xfrm>
            <a:off x="3001297" y="2733489"/>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3</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4" name="타원 23">
            <a:extLst>
              <a:ext uri="{FF2B5EF4-FFF2-40B4-BE49-F238E27FC236}">
                <a16:creationId xmlns:a16="http://schemas.microsoft.com/office/drawing/2014/main" id="{DDED4747-CE8B-1DB0-01EC-CF374D24A0ED}"/>
              </a:ext>
            </a:extLst>
          </p:cNvPr>
          <p:cNvSpPr/>
          <p:nvPr/>
        </p:nvSpPr>
        <p:spPr bwMode="auto">
          <a:xfrm>
            <a:off x="210032" y="4590442"/>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5" name="화살표: 오각형 66">
            <a:extLst>
              <a:ext uri="{FF2B5EF4-FFF2-40B4-BE49-F238E27FC236}">
                <a16:creationId xmlns:a16="http://schemas.microsoft.com/office/drawing/2014/main" id="{273A6E65-C222-1129-A835-89620EC8ED00}"/>
              </a:ext>
            </a:extLst>
          </p:cNvPr>
          <p:cNvSpPr/>
          <p:nvPr/>
        </p:nvSpPr>
        <p:spPr bwMode="gray">
          <a:xfrm>
            <a:off x="3263330" y="3289966"/>
            <a:ext cx="1992676" cy="984873"/>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26" name="타원 25">
            <a:extLst>
              <a:ext uri="{FF2B5EF4-FFF2-40B4-BE49-F238E27FC236}">
                <a16:creationId xmlns:a16="http://schemas.microsoft.com/office/drawing/2014/main" id="{897B4DAC-490B-A3ED-837C-994B5BB05B17}"/>
              </a:ext>
            </a:extLst>
          </p:cNvPr>
          <p:cNvSpPr/>
          <p:nvPr/>
        </p:nvSpPr>
        <p:spPr bwMode="auto">
          <a:xfrm>
            <a:off x="3001297" y="330300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4</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36761993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6373E-1E70-5E84-235C-B629067D3848}"/>
            </a:ext>
          </a:extLst>
        </p:cNvPr>
        <p:cNvGrpSpPr/>
        <p:nvPr/>
      </p:nvGrpSpPr>
      <p:grpSpPr>
        <a:xfrm>
          <a:off x="0" y="0"/>
          <a:ext cx="0" cy="0"/>
          <a:chOff x="0" y="0"/>
          <a:chExt cx="0" cy="0"/>
        </a:xfrm>
      </p:grpSpPr>
      <p:pic>
        <p:nvPicPr>
          <p:cNvPr id="10" name="그림 9" descr="텍스트, 스크린샷, 번호, 폰트이(가) 표시된 사진&#10;&#10;AI 생성 콘텐츠는 정확하지 않을 수 있습니다.">
            <a:extLst>
              <a:ext uri="{FF2B5EF4-FFF2-40B4-BE49-F238E27FC236}">
                <a16:creationId xmlns:a16="http://schemas.microsoft.com/office/drawing/2014/main" id="{274A15B9-708B-FF2C-72DF-019933FF1E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92206" y="1932323"/>
            <a:ext cx="1996209" cy="4320000"/>
          </a:xfrm>
          <a:prstGeom prst="rect">
            <a:avLst/>
          </a:prstGeom>
          <a:ln>
            <a:solidFill>
              <a:schemeClr val="tx1">
                <a:lumMod val="50000"/>
                <a:lumOff val="50000"/>
              </a:schemeClr>
            </a:solidFill>
          </a:ln>
        </p:spPr>
      </p:pic>
      <p:pic>
        <p:nvPicPr>
          <p:cNvPr id="8" name="그림 7">
            <a:extLst>
              <a:ext uri="{FF2B5EF4-FFF2-40B4-BE49-F238E27FC236}">
                <a16:creationId xmlns:a16="http://schemas.microsoft.com/office/drawing/2014/main" id="{CB912BB2-9707-4389-F2E6-9DED57724C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5973" y="1944327"/>
            <a:ext cx="1996209" cy="4320000"/>
          </a:xfrm>
          <a:prstGeom prst="rect">
            <a:avLst/>
          </a:prstGeom>
          <a:ln>
            <a:solidFill>
              <a:schemeClr val="tx1">
                <a:lumMod val="50000"/>
                <a:lumOff val="50000"/>
              </a:schemeClr>
            </a:solidFill>
          </a:ln>
        </p:spPr>
      </p:pic>
      <p:sp>
        <p:nvSpPr>
          <p:cNvPr id="3" name="직사각형 2">
            <a:extLst>
              <a:ext uri="{FF2B5EF4-FFF2-40B4-BE49-F238E27FC236}">
                <a16:creationId xmlns:a16="http://schemas.microsoft.com/office/drawing/2014/main" id="{EA65F800-DA1A-9325-DA34-47D4DD62718D}"/>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0" bIns="45720" numCol="1" rtlCol="0" anchor="t" anchorCtr="0" compatLnSpc="1">
            <a:prstTxWarp prst="textNoShape">
              <a:avLst/>
            </a:prstTxWarp>
          </a:bodyPr>
          <a:lstStyle/>
          <a:p>
            <a:pPr marL="228600" indent="-228600">
              <a:buFont typeface="+mj-lt"/>
              <a:buAutoNum type="arabicPeriod"/>
            </a:pPr>
            <a:r>
              <a:rPr lang="en-US" altLang="ko-KR" sz="1100" b="1" dirty="0">
                <a:solidFill>
                  <a:schemeClr val="tx2"/>
                </a:solidFill>
              </a:rPr>
              <a:t>Enter Additional Information</a:t>
            </a:r>
            <a:br>
              <a:rPr lang="en-US" altLang="ko-KR" sz="1100" dirty="0"/>
            </a:br>
            <a:r>
              <a:rPr lang="en-US" altLang="ko-KR" sz="1100" dirty="0"/>
              <a:t>- This area is for entering supplementary information for management purposes.</a:t>
            </a:r>
          </a:p>
          <a:p>
            <a:pPr marL="228600" indent="-228600">
              <a:buFont typeface="+mj-lt"/>
              <a:buAutoNum type="arabicPeriod"/>
            </a:pPr>
            <a:r>
              <a:rPr lang="en-US" altLang="ko-KR" sz="1100" b="1" dirty="0">
                <a:solidFill>
                  <a:schemeClr val="tx2"/>
                </a:solidFill>
              </a:rPr>
              <a:t>Enter Description Text for the Account</a:t>
            </a:r>
            <a:br>
              <a:rPr lang="en-US" altLang="ko-KR" sz="1100" dirty="0"/>
            </a:br>
            <a:r>
              <a:rPr lang="en-US" altLang="ko-KR" sz="1100" dirty="0"/>
              <a:t>- Write descriptive information about the Account.</a:t>
            </a:r>
          </a:p>
          <a:p>
            <a:pPr marL="228600" indent="-228600">
              <a:buFont typeface="+mj-lt"/>
              <a:buAutoNum type="arabicPeriod"/>
            </a:pPr>
            <a:r>
              <a:rPr lang="en-US" altLang="ko-KR" sz="1100" b="1" dirty="0">
                <a:solidFill>
                  <a:schemeClr val="tx2"/>
                </a:solidFill>
              </a:rPr>
              <a:t>Address Information</a:t>
            </a:r>
            <a:br>
              <a:rPr lang="en-US" altLang="ko-KR" sz="1100" dirty="0"/>
            </a:br>
            <a:r>
              <a:rPr lang="en-US" altLang="ko-KR" sz="1100" dirty="0"/>
              <a:t>- Address data will be linked when converting to SAP BP later.</a:t>
            </a:r>
          </a:p>
          <a:p>
            <a:pPr marL="228600" indent="-228600">
              <a:buFont typeface="+mj-lt"/>
              <a:buAutoNum type="arabicPeriod"/>
            </a:pPr>
            <a:r>
              <a:rPr lang="en-US" altLang="ko-KR" sz="1100" b="1" dirty="0">
                <a:solidFill>
                  <a:schemeClr val="tx2"/>
                </a:solidFill>
              </a:rPr>
              <a:t>Click “Cancel”</a:t>
            </a:r>
            <a:br>
              <a:rPr lang="en-US" altLang="ko-KR" sz="1100" dirty="0"/>
            </a:br>
            <a:r>
              <a:rPr lang="en-US" altLang="ko-KR" sz="1100" dirty="0"/>
              <a:t>- Returns to the previous popup.</a:t>
            </a:r>
          </a:p>
          <a:p>
            <a:pPr marL="228600" indent="-228600">
              <a:buFont typeface="+mj-lt"/>
              <a:buAutoNum type="arabicPeriod"/>
            </a:pPr>
            <a:r>
              <a:rPr lang="en-US" altLang="ko-KR" sz="1100" b="1" dirty="0">
                <a:solidFill>
                  <a:schemeClr val="tx2"/>
                </a:solidFill>
              </a:rPr>
              <a:t>Click “Save”</a:t>
            </a:r>
            <a:br>
              <a:rPr lang="en-US" altLang="ko-KR" sz="1100" dirty="0"/>
            </a:br>
            <a:r>
              <a:rPr lang="en-US" altLang="ko-KR" sz="1100" dirty="0"/>
              <a:t>- Checks for duplicates before saving.</a:t>
            </a:r>
            <a:br>
              <a:rPr lang="en-US" altLang="ko-KR" sz="1100" dirty="0"/>
            </a:br>
            <a:r>
              <a:rPr lang="en-US" altLang="ko-KR" sz="1100" dirty="0"/>
              <a:t>After saving, navigates to the screen of the newly created Account.</a:t>
            </a:r>
            <a:br>
              <a:rPr lang="en-US" altLang="ko-KR" sz="1100" dirty="0"/>
            </a:br>
            <a:r>
              <a:rPr lang="en-US" altLang="ko-KR" sz="1100" dirty="0"/>
              <a:t>(* Once saved, a summary will be displayed on the home screen.)</a:t>
            </a:r>
          </a:p>
        </p:txBody>
      </p:sp>
      <p:sp>
        <p:nvSpPr>
          <p:cNvPr id="2" name="제목 1">
            <a:extLst>
              <a:ext uri="{FF2B5EF4-FFF2-40B4-BE49-F238E27FC236}">
                <a16:creationId xmlns:a16="http://schemas.microsoft.com/office/drawing/2014/main" id="{8AB64B65-5E3D-C3AA-0AAB-32D4A60FFC55}"/>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01. Account Management</a:t>
            </a:r>
          </a:p>
        </p:txBody>
      </p:sp>
      <p:graphicFrame>
        <p:nvGraphicFramePr>
          <p:cNvPr id="17" name="표 16">
            <a:extLst>
              <a:ext uri="{FF2B5EF4-FFF2-40B4-BE49-F238E27FC236}">
                <a16:creationId xmlns:a16="http://schemas.microsoft.com/office/drawing/2014/main" id="{33E6C2C9-8824-76B0-B090-9B41DB436BEE}"/>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01.03. Account Creation</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01.03.01 Create an account not linked to BP</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Account</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(3/3)</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CRM App &gt; Account &gt; Account List &gt; New Create</a:t>
                      </a:r>
                      <a:r>
                        <a:rPr lang="ko-KR" altLang="en-US" sz="1200" b="1" dirty="0"/>
                        <a:t> </a:t>
                      </a:r>
                      <a:r>
                        <a:rPr lang="en-US" altLang="ko-KR" sz="1200" b="1" dirty="0"/>
                        <a:t>Pop-up</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4E2658C1-8717-9EF3-8EBE-1551B8996E49}"/>
              </a:ext>
            </a:extLst>
          </p:cNvPr>
          <p:cNvSpPr/>
          <p:nvPr/>
        </p:nvSpPr>
        <p:spPr bwMode="auto">
          <a:xfrm>
            <a:off x="245535"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9" name="화살표: 오각형 66">
            <a:extLst>
              <a:ext uri="{FF2B5EF4-FFF2-40B4-BE49-F238E27FC236}">
                <a16:creationId xmlns:a16="http://schemas.microsoft.com/office/drawing/2014/main" id="{1C9404F0-6DA6-6AB9-6383-71B59773A9D5}"/>
              </a:ext>
            </a:extLst>
          </p:cNvPr>
          <p:cNvSpPr/>
          <p:nvPr/>
        </p:nvSpPr>
        <p:spPr bwMode="gray">
          <a:xfrm>
            <a:off x="439505" y="2405878"/>
            <a:ext cx="1992677" cy="386743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13" name="타원 12">
            <a:extLst>
              <a:ext uri="{FF2B5EF4-FFF2-40B4-BE49-F238E27FC236}">
                <a16:creationId xmlns:a16="http://schemas.microsoft.com/office/drawing/2014/main" id="{6A19F8CE-F889-79D9-3C24-F42475A868C1}"/>
              </a:ext>
            </a:extLst>
          </p:cNvPr>
          <p:cNvSpPr/>
          <p:nvPr/>
        </p:nvSpPr>
        <p:spPr bwMode="auto">
          <a:xfrm>
            <a:off x="443628" y="2132884"/>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4" name="타원 13">
            <a:extLst>
              <a:ext uri="{FF2B5EF4-FFF2-40B4-BE49-F238E27FC236}">
                <a16:creationId xmlns:a16="http://schemas.microsoft.com/office/drawing/2014/main" id="{42088AA2-9F0B-87E4-FFB0-270C35D2D3E3}"/>
              </a:ext>
            </a:extLst>
          </p:cNvPr>
          <p:cNvSpPr/>
          <p:nvPr/>
        </p:nvSpPr>
        <p:spPr bwMode="auto">
          <a:xfrm>
            <a:off x="2740206" y="351664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3</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6" name="화살표: 오각형 66">
            <a:extLst>
              <a:ext uri="{FF2B5EF4-FFF2-40B4-BE49-F238E27FC236}">
                <a16:creationId xmlns:a16="http://schemas.microsoft.com/office/drawing/2014/main" id="{864B14EE-441F-BEF5-116E-712095D331E3}"/>
              </a:ext>
            </a:extLst>
          </p:cNvPr>
          <p:cNvSpPr/>
          <p:nvPr/>
        </p:nvSpPr>
        <p:spPr bwMode="gray">
          <a:xfrm>
            <a:off x="2996328" y="2659411"/>
            <a:ext cx="1993185" cy="769589"/>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18" name="타원 17">
            <a:extLst>
              <a:ext uri="{FF2B5EF4-FFF2-40B4-BE49-F238E27FC236}">
                <a16:creationId xmlns:a16="http://schemas.microsoft.com/office/drawing/2014/main" id="{35579DCA-B95A-AFCF-B77B-785E713EECD7}"/>
              </a:ext>
            </a:extLst>
          </p:cNvPr>
          <p:cNvSpPr/>
          <p:nvPr/>
        </p:nvSpPr>
        <p:spPr bwMode="auto">
          <a:xfrm>
            <a:off x="2740206" y="2659411"/>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9" name="화살표: 오각형 66">
            <a:extLst>
              <a:ext uri="{FF2B5EF4-FFF2-40B4-BE49-F238E27FC236}">
                <a16:creationId xmlns:a16="http://schemas.microsoft.com/office/drawing/2014/main" id="{4F6E27C3-0825-39D6-DE99-CBA5288F5792}"/>
              </a:ext>
            </a:extLst>
          </p:cNvPr>
          <p:cNvSpPr/>
          <p:nvPr/>
        </p:nvSpPr>
        <p:spPr bwMode="gray">
          <a:xfrm>
            <a:off x="2996328" y="3516648"/>
            <a:ext cx="1993185" cy="273567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21" name="타원 20">
            <a:extLst>
              <a:ext uri="{FF2B5EF4-FFF2-40B4-BE49-F238E27FC236}">
                <a16:creationId xmlns:a16="http://schemas.microsoft.com/office/drawing/2014/main" id="{25862737-A2F1-BD58-7204-EAD87554BF85}"/>
              </a:ext>
            </a:extLst>
          </p:cNvPr>
          <p:cNvSpPr/>
          <p:nvPr/>
        </p:nvSpPr>
        <p:spPr bwMode="auto">
          <a:xfrm>
            <a:off x="2740206" y="222331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4</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6" name="타원 25">
            <a:extLst>
              <a:ext uri="{FF2B5EF4-FFF2-40B4-BE49-F238E27FC236}">
                <a16:creationId xmlns:a16="http://schemas.microsoft.com/office/drawing/2014/main" id="{064D8BF4-F400-8681-34D0-A4398CDDC71E}"/>
              </a:ext>
            </a:extLst>
          </p:cNvPr>
          <p:cNvSpPr/>
          <p:nvPr/>
        </p:nvSpPr>
        <p:spPr bwMode="auto">
          <a:xfrm>
            <a:off x="4989513" y="222331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5</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7" name="화살표: 오각형 66">
            <a:extLst>
              <a:ext uri="{FF2B5EF4-FFF2-40B4-BE49-F238E27FC236}">
                <a16:creationId xmlns:a16="http://schemas.microsoft.com/office/drawing/2014/main" id="{0E24ED46-D4A7-C823-2190-C723E8897475}"/>
              </a:ext>
            </a:extLst>
          </p:cNvPr>
          <p:cNvSpPr/>
          <p:nvPr/>
        </p:nvSpPr>
        <p:spPr bwMode="gray">
          <a:xfrm>
            <a:off x="2996329" y="2204864"/>
            <a:ext cx="395094" cy="195016"/>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28" name="화살표: 오각형 66">
            <a:extLst>
              <a:ext uri="{FF2B5EF4-FFF2-40B4-BE49-F238E27FC236}">
                <a16:creationId xmlns:a16="http://schemas.microsoft.com/office/drawing/2014/main" id="{20DF1CB1-8F32-A56F-709D-3C27126470FF}"/>
              </a:ext>
            </a:extLst>
          </p:cNvPr>
          <p:cNvSpPr/>
          <p:nvPr/>
        </p:nvSpPr>
        <p:spPr bwMode="gray">
          <a:xfrm>
            <a:off x="4594419" y="2204864"/>
            <a:ext cx="395094" cy="18002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Tree>
    <p:extLst>
      <p:ext uri="{BB962C8B-B14F-4D97-AF65-F5344CB8AC3E}">
        <p14:creationId xmlns:p14="http://schemas.microsoft.com/office/powerpoint/2010/main" val="24122589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50E5B4-CB3A-7E07-F72E-54A653CAACC7}"/>
            </a:ext>
          </a:extLst>
        </p:cNvPr>
        <p:cNvGrpSpPr/>
        <p:nvPr/>
      </p:nvGrpSpPr>
      <p:grpSpPr>
        <a:xfrm>
          <a:off x="0" y="0"/>
          <a:ext cx="0" cy="0"/>
          <a:chOff x="0" y="0"/>
          <a:chExt cx="0" cy="0"/>
        </a:xfrm>
      </p:grpSpPr>
      <p:pic>
        <p:nvPicPr>
          <p:cNvPr id="18" name="그림 17" descr="텍스트, 스크린샷, 소프트웨어, 번호이(가) 표시된 사진&#10;&#10;AI 생성 콘텐츠는 정확하지 않을 수 있습니다.">
            <a:extLst>
              <a:ext uri="{FF2B5EF4-FFF2-40B4-BE49-F238E27FC236}">
                <a16:creationId xmlns:a16="http://schemas.microsoft.com/office/drawing/2014/main" id="{808261AD-5A5E-1A53-9541-381C399BDB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90624" y="1883712"/>
            <a:ext cx="1996209" cy="4320000"/>
          </a:xfrm>
          <a:prstGeom prst="rect">
            <a:avLst/>
          </a:prstGeom>
          <a:ln>
            <a:solidFill>
              <a:schemeClr val="tx1">
                <a:lumMod val="50000"/>
                <a:lumOff val="50000"/>
              </a:schemeClr>
            </a:solidFill>
          </a:ln>
        </p:spPr>
      </p:pic>
      <p:pic>
        <p:nvPicPr>
          <p:cNvPr id="8" name="그림 7" descr="텍스트, 스크린샷, 폰트, 소프트웨어이(가) 표시된 사진&#10;&#10;AI 생성 콘텐츠는 정확하지 않을 수 있습니다.">
            <a:extLst>
              <a:ext uri="{FF2B5EF4-FFF2-40B4-BE49-F238E27FC236}">
                <a16:creationId xmlns:a16="http://schemas.microsoft.com/office/drawing/2014/main" id="{7F8AA57B-8A96-0779-FB1C-8960C3D452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00343" y="1880828"/>
            <a:ext cx="1996209" cy="4320000"/>
          </a:xfrm>
          <a:prstGeom prst="rect">
            <a:avLst/>
          </a:prstGeom>
          <a:ln>
            <a:solidFill>
              <a:schemeClr val="tx1">
                <a:lumMod val="50000"/>
                <a:lumOff val="50000"/>
              </a:schemeClr>
            </a:solidFill>
          </a:ln>
        </p:spPr>
      </p:pic>
      <p:pic>
        <p:nvPicPr>
          <p:cNvPr id="21" name="그림 20" descr="텍스트, 스크린샷, 폰트이(가) 표시된 사진&#10;&#10;AI 생성 콘텐츠는 정확하지 않을 수 있습니다.">
            <a:extLst>
              <a:ext uri="{FF2B5EF4-FFF2-40B4-BE49-F238E27FC236}">
                <a16:creationId xmlns:a16="http://schemas.microsoft.com/office/drawing/2014/main" id="{B31096A2-FE5E-BFA3-87B8-D023DD2CDD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2480" y="1880828"/>
            <a:ext cx="1996209" cy="4320000"/>
          </a:xfrm>
          <a:prstGeom prst="rect">
            <a:avLst/>
          </a:prstGeom>
          <a:ln>
            <a:solidFill>
              <a:schemeClr val="tx1">
                <a:lumMod val="50000"/>
                <a:lumOff val="50000"/>
              </a:schemeClr>
            </a:solidFill>
          </a:ln>
        </p:spPr>
      </p:pic>
      <p:sp>
        <p:nvSpPr>
          <p:cNvPr id="2" name="제목 1">
            <a:extLst>
              <a:ext uri="{FF2B5EF4-FFF2-40B4-BE49-F238E27FC236}">
                <a16:creationId xmlns:a16="http://schemas.microsoft.com/office/drawing/2014/main" id="{F2DA07F4-CCAC-DA43-0170-32937D95CF58}"/>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02. Contact Management</a:t>
            </a:r>
          </a:p>
        </p:txBody>
      </p:sp>
      <p:graphicFrame>
        <p:nvGraphicFramePr>
          <p:cNvPr id="17" name="표 16">
            <a:extLst>
              <a:ext uri="{FF2B5EF4-FFF2-40B4-BE49-F238E27FC236}">
                <a16:creationId xmlns:a16="http://schemas.microsoft.com/office/drawing/2014/main" id="{CB2339A0-333F-1D22-271D-B903CBD7B211}"/>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02.01. Contact View </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02.01.01 View contact list</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Contact</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CRM App &gt; Contact &gt; Contact List</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8CC65C48-0383-A5FD-824D-2937AEAD596D}"/>
              </a:ext>
            </a:extLst>
          </p:cNvPr>
          <p:cNvSpPr/>
          <p:nvPr/>
        </p:nvSpPr>
        <p:spPr bwMode="auto">
          <a:xfrm>
            <a:off x="245535"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직사각형 5">
            <a:extLst>
              <a:ext uri="{FF2B5EF4-FFF2-40B4-BE49-F238E27FC236}">
                <a16:creationId xmlns:a16="http://schemas.microsoft.com/office/drawing/2014/main" id="{B00E869F-38D7-F67F-CB43-B1FD28ED076F}"/>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182563" indent="-182563">
              <a:buFont typeface="+mj-lt"/>
              <a:buAutoNum type="arabicPeriod"/>
            </a:pPr>
            <a:r>
              <a:rPr lang="en-US" altLang="ko-KR" sz="1100" b="1" dirty="0">
                <a:solidFill>
                  <a:schemeClr val="tx2"/>
                </a:solidFill>
              </a:rPr>
              <a:t>Click “Contact List”</a:t>
            </a:r>
            <a:br>
              <a:rPr lang="en-US" altLang="ko-KR" sz="1100" b="1" dirty="0">
                <a:solidFill>
                  <a:schemeClr val="tx2"/>
                </a:solidFill>
              </a:rPr>
            </a:br>
            <a:r>
              <a:rPr lang="en-US" altLang="ko-KR" sz="1100" b="1" dirty="0">
                <a:solidFill>
                  <a:schemeClr val="tx2"/>
                </a:solidFill>
              </a:rPr>
              <a:t>- </a:t>
            </a:r>
            <a:r>
              <a:rPr lang="en-US" altLang="ko-KR" sz="1100" dirty="0"/>
              <a:t>When clicked, a list of contacts is displayed based on the selected search criteria.</a:t>
            </a:r>
          </a:p>
          <a:p>
            <a:pPr marL="182563" indent="-182563">
              <a:buFont typeface="+mj-lt"/>
              <a:buAutoNum type="arabicPeriod"/>
            </a:pPr>
            <a:r>
              <a:rPr lang="en-US" altLang="ko-KR" sz="1100" b="1" dirty="0">
                <a:solidFill>
                  <a:schemeClr val="tx2"/>
                </a:solidFill>
              </a:rPr>
              <a:t>Search Conditions by List View</a:t>
            </a:r>
            <a:br>
              <a:rPr lang="en-US" altLang="ko-KR" sz="1100" dirty="0">
                <a:solidFill>
                  <a:schemeClr val="tx2"/>
                </a:solidFill>
              </a:rPr>
            </a:br>
            <a:r>
              <a:rPr lang="en-US" altLang="ko-KR" sz="1100" dirty="0">
                <a:solidFill>
                  <a:schemeClr val="tx2"/>
                </a:solidFill>
              </a:rPr>
              <a:t>- </a:t>
            </a:r>
            <a:r>
              <a:rPr lang="en-US" altLang="ko-KR" sz="1100" b="1" dirty="0"/>
              <a:t>My Contacts</a:t>
            </a:r>
            <a:r>
              <a:rPr lang="en-US" altLang="ko-KR" sz="1100" dirty="0"/>
              <a:t>: Contacts created by the user</a:t>
            </a:r>
            <a:br>
              <a:rPr lang="en-US" altLang="ko-KR" sz="1100" dirty="0"/>
            </a:br>
            <a:r>
              <a:rPr lang="en-US" altLang="ko-KR" sz="1100" dirty="0"/>
              <a:t>- </a:t>
            </a:r>
            <a:r>
              <a:rPr lang="en-US" altLang="ko-KR" sz="1100" b="1" dirty="0"/>
              <a:t>Recently Searched Items</a:t>
            </a:r>
            <a:r>
              <a:rPr lang="en-US" altLang="ko-KR" sz="1100" dirty="0"/>
              <a:t>: Contacts recently searched (unsortable / latest first)</a:t>
            </a:r>
            <a:br>
              <a:rPr lang="en-US" altLang="ko-KR" sz="1100" dirty="0"/>
            </a:br>
            <a:r>
              <a:rPr lang="en-US" altLang="ko-KR" sz="1100" dirty="0"/>
              <a:t>- </a:t>
            </a:r>
            <a:r>
              <a:rPr lang="en-US" altLang="ko-KR" sz="1100" b="1" dirty="0"/>
              <a:t>Recently Viewed Contacts</a:t>
            </a:r>
            <a:r>
              <a:rPr lang="en-US" altLang="ko-KR" sz="1100" dirty="0"/>
              <a:t>: Contacts recently viewed (sortable)</a:t>
            </a:r>
            <a:br>
              <a:rPr lang="en-US" altLang="ko-KR" sz="1100" dirty="0"/>
            </a:br>
            <a:r>
              <a:rPr lang="en-US" altLang="ko-KR" sz="1100" dirty="0"/>
              <a:t>- </a:t>
            </a:r>
            <a:r>
              <a:rPr lang="en-US" altLang="ko-KR" sz="1100" b="1" dirty="0"/>
              <a:t>Contact without Account</a:t>
            </a:r>
            <a:r>
              <a:rPr lang="en-US" altLang="ko-KR" sz="1100" dirty="0"/>
              <a:t>: Contacts uploaded via “Contact Upload” that are not mapped to any Account</a:t>
            </a:r>
            <a:br>
              <a:rPr lang="en-US" altLang="ko-KR" sz="1100" dirty="0"/>
            </a:br>
            <a:r>
              <a:rPr lang="en-US" altLang="ko-KR" sz="1100" dirty="0"/>
              <a:t>- </a:t>
            </a:r>
            <a:r>
              <a:rPr lang="en-US" altLang="ko-KR" sz="1100" b="1" dirty="0"/>
              <a:t>Contact (Department)</a:t>
            </a:r>
            <a:r>
              <a:rPr lang="en-US" altLang="ko-KR" sz="1100" dirty="0"/>
              <a:t>: Contacts managed based on the user’s organization</a:t>
            </a:r>
          </a:p>
          <a:p>
            <a:r>
              <a:rPr lang="en-US" altLang="ko-KR" sz="1100" b="1" dirty="0">
                <a:solidFill>
                  <a:schemeClr val="tx2"/>
                </a:solidFill>
              </a:rPr>
              <a:t>Contact Access Permissions Are Based on the Following Groups:</a:t>
            </a:r>
            <a:endParaRPr lang="en-US" altLang="ko-KR" sz="1100" dirty="0">
              <a:solidFill>
                <a:schemeClr val="tx2"/>
              </a:solidFill>
            </a:endParaRPr>
          </a:p>
          <a:p>
            <a:r>
              <a:rPr lang="en-US" altLang="ko-KR" sz="1100" dirty="0"/>
              <a:t>  1) Steel Division, Materials &amp; Bio Division, Overseas Division</a:t>
            </a:r>
            <a:br>
              <a:rPr lang="en-US" altLang="ko-KR" sz="1100" dirty="0"/>
            </a:br>
            <a:r>
              <a:rPr lang="en-US" altLang="ko-KR" sz="1100" dirty="0"/>
              <a:t>  2) Gas Business Division, Energy Business Division</a:t>
            </a:r>
          </a:p>
          <a:p>
            <a:r>
              <a:rPr lang="en-US" altLang="ko-KR" sz="1100" dirty="0"/>
              <a:t>  3) Corporate Support, Corporate Planning, Partners, Others</a:t>
            </a:r>
          </a:p>
          <a:p>
            <a:r>
              <a:rPr lang="en-US" altLang="ko-KR" sz="1100" dirty="0"/>
              <a:t>(* According to company’s internal Privacy Policy, email addresses and mobile phone numbers are masked in the list view.)</a:t>
            </a:r>
          </a:p>
        </p:txBody>
      </p:sp>
      <p:sp>
        <p:nvSpPr>
          <p:cNvPr id="9" name="화살표: 오각형 66">
            <a:extLst>
              <a:ext uri="{FF2B5EF4-FFF2-40B4-BE49-F238E27FC236}">
                <a16:creationId xmlns:a16="http://schemas.microsoft.com/office/drawing/2014/main" id="{E7951D7E-A957-BCFA-DC11-1329E7B6F114}"/>
              </a:ext>
            </a:extLst>
          </p:cNvPr>
          <p:cNvSpPr/>
          <p:nvPr/>
        </p:nvSpPr>
        <p:spPr bwMode="gray">
          <a:xfrm>
            <a:off x="273243" y="3753036"/>
            <a:ext cx="1992676" cy="288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10" name="타원 9">
            <a:extLst>
              <a:ext uri="{FF2B5EF4-FFF2-40B4-BE49-F238E27FC236}">
                <a16:creationId xmlns:a16="http://schemas.microsoft.com/office/drawing/2014/main" id="{1E7CB9D6-4664-FD31-DFA8-719AE838A0EB}"/>
              </a:ext>
            </a:extLst>
          </p:cNvPr>
          <p:cNvSpPr/>
          <p:nvPr/>
        </p:nvSpPr>
        <p:spPr bwMode="auto">
          <a:xfrm>
            <a:off x="273243" y="3501036"/>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1" name="화살표: 오각형 66">
            <a:extLst>
              <a:ext uri="{FF2B5EF4-FFF2-40B4-BE49-F238E27FC236}">
                <a16:creationId xmlns:a16="http://schemas.microsoft.com/office/drawing/2014/main" id="{9D443CFB-0B86-10CA-C410-634F9AC86A3B}"/>
              </a:ext>
            </a:extLst>
          </p:cNvPr>
          <p:cNvSpPr/>
          <p:nvPr/>
        </p:nvSpPr>
        <p:spPr bwMode="gray">
          <a:xfrm>
            <a:off x="2396716" y="2924944"/>
            <a:ext cx="1992676" cy="165618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12" name="타원 11">
            <a:extLst>
              <a:ext uri="{FF2B5EF4-FFF2-40B4-BE49-F238E27FC236}">
                <a16:creationId xmlns:a16="http://schemas.microsoft.com/office/drawing/2014/main" id="{FAFD64AE-218B-4268-2507-80C0BBC4EB84}"/>
              </a:ext>
            </a:extLst>
          </p:cNvPr>
          <p:cNvSpPr/>
          <p:nvPr/>
        </p:nvSpPr>
        <p:spPr bwMode="auto">
          <a:xfrm>
            <a:off x="2406525" y="2672944"/>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3" name="화살표: 오각형 66">
            <a:extLst>
              <a:ext uri="{FF2B5EF4-FFF2-40B4-BE49-F238E27FC236}">
                <a16:creationId xmlns:a16="http://schemas.microsoft.com/office/drawing/2014/main" id="{21CD1D64-79CF-7D09-917E-7202F3B852AD}"/>
              </a:ext>
            </a:extLst>
          </p:cNvPr>
          <p:cNvSpPr/>
          <p:nvPr/>
        </p:nvSpPr>
        <p:spPr bwMode="gray">
          <a:xfrm>
            <a:off x="4479719" y="2744924"/>
            <a:ext cx="2025613" cy="3024336"/>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cxnSp>
        <p:nvCxnSpPr>
          <p:cNvPr id="15" name="직선 화살표 연결선 3">
            <a:extLst>
              <a:ext uri="{FF2B5EF4-FFF2-40B4-BE49-F238E27FC236}">
                <a16:creationId xmlns:a16="http://schemas.microsoft.com/office/drawing/2014/main" id="{C5441911-393F-E7F5-6C61-4FE76BD5DC45}"/>
              </a:ext>
            </a:extLst>
          </p:cNvPr>
          <p:cNvCxnSpPr>
            <a:cxnSpLocks/>
            <a:stCxn id="9" idx="2"/>
          </p:cNvCxnSpPr>
          <p:nvPr/>
        </p:nvCxnSpPr>
        <p:spPr bwMode="auto">
          <a:xfrm rot="16200000" flipH="1">
            <a:off x="1804475" y="3506142"/>
            <a:ext cx="82212" cy="1152000"/>
          </a:xfrm>
          <a:prstGeom prst="bentConnector2">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직선 화살표 연결선 3">
            <a:extLst>
              <a:ext uri="{FF2B5EF4-FFF2-40B4-BE49-F238E27FC236}">
                <a16:creationId xmlns:a16="http://schemas.microsoft.com/office/drawing/2014/main" id="{CA110203-8C3A-3A72-1CA2-1F7076C5F832}"/>
              </a:ext>
            </a:extLst>
          </p:cNvPr>
          <p:cNvCxnSpPr>
            <a:cxnSpLocks/>
            <a:stCxn id="11" idx="2"/>
          </p:cNvCxnSpPr>
          <p:nvPr/>
        </p:nvCxnSpPr>
        <p:spPr bwMode="auto">
          <a:xfrm rot="16200000" flipH="1">
            <a:off x="3784215" y="4189966"/>
            <a:ext cx="333678" cy="1116000"/>
          </a:xfrm>
          <a:prstGeom prst="bentConnector2">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8156802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DE1D9-B066-7C19-40C0-4320ACF0F0F8}"/>
            </a:ext>
          </a:extLst>
        </p:cNvPr>
        <p:cNvGrpSpPr/>
        <p:nvPr/>
      </p:nvGrpSpPr>
      <p:grpSpPr>
        <a:xfrm>
          <a:off x="0" y="0"/>
          <a:ext cx="0" cy="0"/>
          <a:chOff x="0" y="0"/>
          <a:chExt cx="0" cy="0"/>
        </a:xfrm>
      </p:grpSpPr>
      <p:pic>
        <p:nvPicPr>
          <p:cNvPr id="8" name="그림 7" descr="텍스트, 스크린샷, 폰트, 소프트웨어이(가) 표시된 사진&#10;&#10;AI 생성 콘텐츠는 정확하지 않을 수 있습니다.">
            <a:extLst>
              <a:ext uri="{FF2B5EF4-FFF2-40B4-BE49-F238E27FC236}">
                <a16:creationId xmlns:a16="http://schemas.microsoft.com/office/drawing/2014/main" id="{AD9829DA-6C29-8EEC-101A-F839CA882A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02196" y="1950114"/>
            <a:ext cx="1996209" cy="4320000"/>
          </a:xfrm>
          <a:prstGeom prst="rect">
            <a:avLst/>
          </a:prstGeom>
          <a:ln>
            <a:solidFill>
              <a:schemeClr val="tx1">
                <a:lumMod val="50000"/>
                <a:lumOff val="50000"/>
              </a:schemeClr>
            </a:solidFill>
          </a:ln>
        </p:spPr>
      </p:pic>
      <p:pic>
        <p:nvPicPr>
          <p:cNvPr id="18" name="그림 17" descr="텍스트, 스크린샷, 번호, 폰트이(가) 표시된 사진&#10;&#10;AI 생성 콘텐츠는 정확하지 않을 수 있습니다.">
            <a:extLst>
              <a:ext uri="{FF2B5EF4-FFF2-40B4-BE49-F238E27FC236}">
                <a16:creationId xmlns:a16="http://schemas.microsoft.com/office/drawing/2014/main" id="{E18AAA2E-B2AD-1875-748F-801EF456CC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7890" y="1963246"/>
            <a:ext cx="1996209" cy="4320000"/>
          </a:xfrm>
          <a:prstGeom prst="rect">
            <a:avLst/>
          </a:prstGeom>
          <a:ln>
            <a:solidFill>
              <a:schemeClr val="tx1">
                <a:lumMod val="50000"/>
                <a:lumOff val="50000"/>
              </a:schemeClr>
            </a:solidFill>
          </a:ln>
        </p:spPr>
      </p:pic>
      <p:pic>
        <p:nvPicPr>
          <p:cNvPr id="15" name="그림 14" descr="텍스트, 스크린샷, 번호, 폰트이(가) 표시된 사진&#10;&#10;AI 생성 콘텐츠는 정확하지 않을 수 있습니다.">
            <a:extLst>
              <a:ext uri="{FF2B5EF4-FFF2-40B4-BE49-F238E27FC236}">
                <a16:creationId xmlns:a16="http://schemas.microsoft.com/office/drawing/2014/main" id="{41A56F70-CD49-DBA2-2E9F-D2F30D3833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2266" y="1963246"/>
            <a:ext cx="1996209" cy="4320000"/>
          </a:xfrm>
          <a:prstGeom prst="rect">
            <a:avLst/>
          </a:prstGeom>
          <a:ln>
            <a:solidFill>
              <a:schemeClr val="tx1">
                <a:lumMod val="50000"/>
                <a:lumOff val="50000"/>
              </a:schemeClr>
            </a:solidFill>
          </a:ln>
        </p:spPr>
      </p:pic>
      <p:sp>
        <p:nvSpPr>
          <p:cNvPr id="7" name="직사각형 6">
            <a:extLst>
              <a:ext uri="{FF2B5EF4-FFF2-40B4-BE49-F238E27FC236}">
                <a16:creationId xmlns:a16="http://schemas.microsoft.com/office/drawing/2014/main" id="{A12F11D3-466F-1048-AF30-8AF2A764A46D}"/>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0" bIns="45720" numCol="1" rtlCol="0" anchor="t" anchorCtr="0" compatLnSpc="1">
            <a:prstTxWarp prst="textNoShape">
              <a:avLst/>
            </a:prstTxWarp>
          </a:bodyPr>
          <a:lstStyle/>
          <a:p>
            <a:pPr marL="228600" indent="-228600">
              <a:buFont typeface="+mj-lt"/>
              <a:buAutoNum type="arabicPeriod"/>
            </a:pPr>
            <a:r>
              <a:rPr lang="en-US" altLang="ko-KR" sz="1100" b="1" dirty="0">
                <a:solidFill>
                  <a:schemeClr val="tx2"/>
                </a:solidFill>
              </a:rPr>
              <a:t>Contact Detail Area</a:t>
            </a:r>
            <a:br>
              <a:rPr lang="en-US" altLang="ko-KR" sz="1100" dirty="0"/>
            </a:br>
            <a:r>
              <a:rPr lang="en-US" altLang="ko-KR" sz="1100" dirty="0"/>
              <a:t>- Displays key information such as Account name, mobile phone number, and email.</a:t>
            </a:r>
            <a:br>
              <a:rPr lang="en-US" altLang="ko-KR" sz="1100" dirty="0"/>
            </a:br>
            <a:endParaRPr lang="en-US" altLang="ko-KR" sz="1100" u="sng" dirty="0"/>
          </a:p>
          <a:p>
            <a:pPr marL="228600" indent="-228600">
              <a:buFont typeface="+mj-lt"/>
              <a:buAutoNum type="arabicPeriod"/>
            </a:pPr>
            <a:r>
              <a:rPr lang="en-US" altLang="ko-KR" sz="1100" b="1" dirty="0">
                <a:solidFill>
                  <a:schemeClr val="tx2"/>
                </a:solidFill>
              </a:rPr>
              <a:t>Related Meeting Notes Display Area</a:t>
            </a:r>
            <a:br>
              <a:rPr lang="en-US" altLang="ko-KR" sz="1100" dirty="0"/>
            </a:br>
            <a:r>
              <a:rPr lang="en-US" altLang="ko-KR" sz="1100" dirty="0"/>
              <a:t>- Shows a list of meeting notes in which the contact participated.</a:t>
            </a:r>
          </a:p>
          <a:p>
            <a:pPr marL="228600" indent="-228600">
              <a:buFont typeface="+mj-lt"/>
              <a:buAutoNum type="arabicPeriod"/>
            </a:pPr>
            <a:r>
              <a:rPr lang="en-US" altLang="ko-KR" sz="1100" b="1" dirty="0">
                <a:solidFill>
                  <a:schemeClr val="tx2"/>
                </a:solidFill>
              </a:rPr>
              <a:t>Responsible Organization Display Area</a:t>
            </a:r>
            <a:br>
              <a:rPr lang="en-US" altLang="ko-KR" sz="1100" dirty="0"/>
            </a:br>
            <a:r>
              <a:rPr lang="en-US" altLang="ko-KR" sz="1100" dirty="0"/>
              <a:t>- Displays the organization responsible for the contact, which has permission to edit the contact information.</a:t>
            </a:r>
          </a:p>
          <a:p>
            <a:pPr marL="228600" indent="-228600">
              <a:buFont typeface="+mj-lt"/>
              <a:buAutoNum type="arabicPeriod"/>
            </a:pPr>
            <a:r>
              <a:rPr lang="en-US" altLang="ko-KR" sz="1100" b="1" dirty="0">
                <a:solidFill>
                  <a:schemeClr val="tx2"/>
                </a:solidFill>
              </a:rPr>
              <a:t>File Upload Area Based on Contact</a:t>
            </a:r>
            <a:br>
              <a:rPr lang="en-US" altLang="ko-KR" sz="1100" dirty="0">
                <a:solidFill>
                  <a:schemeClr val="tx2"/>
                </a:solidFill>
              </a:rPr>
            </a:br>
            <a:r>
              <a:rPr lang="en-US" altLang="ko-KR" sz="1100" dirty="0"/>
              <a:t>- Files can be uploaded with an option to select whether decryption is required.</a:t>
            </a:r>
          </a:p>
        </p:txBody>
      </p:sp>
      <p:sp>
        <p:nvSpPr>
          <p:cNvPr id="2" name="제목 1">
            <a:extLst>
              <a:ext uri="{FF2B5EF4-FFF2-40B4-BE49-F238E27FC236}">
                <a16:creationId xmlns:a16="http://schemas.microsoft.com/office/drawing/2014/main" id="{056A4792-7625-2ABD-1858-B7A5D95C61F3}"/>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02. Contact Management</a:t>
            </a:r>
          </a:p>
        </p:txBody>
      </p:sp>
      <p:graphicFrame>
        <p:nvGraphicFramePr>
          <p:cNvPr id="17" name="표 16">
            <a:extLst>
              <a:ext uri="{FF2B5EF4-FFF2-40B4-BE49-F238E27FC236}">
                <a16:creationId xmlns:a16="http://schemas.microsoft.com/office/drawing/2014/main" id="{652263CD-3036-C1B2-FD5C-E105CB6D499A}"/>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02.01. Contact View </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endParaRPr lang="en-US" altLang="ko-KR"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02.01.02 View detailed contact information</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Contact</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CRM App &gt; Contact &gt; Contact List &gt; Contact Detail View</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8FC0187F-D447-97ED-649C-C0FF5BB9DFA9}"/>
              </a:ext>
            </a:extLst>
          </p:cNvPr>
          <p:cNvSpPr/>
          <p:nvPr/>
        </p:nvSpPr>
        <p:spPr bwMode="auto">
          <a:xfrm>
            <a:off x="245535"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9" name="화살표: 오각형 66">
            <a:extLst>
              <a:ext uri="{FF2B5EF4-FFF2-40B4-BE49-F238E27FC236}">
                <a16:creationId xmlns:a16="http://schemas.microsoft.com/office/drawing/2014/main" id="{95855885-6A21-7726-2C11-863ACDB2A340}"/>
              </a:ext>
            </a:extLst>
          </p:cNvPr>
          <p:cNvSpPr/>
          <p:nvPr/>
        </p:nvSpPr>
        <p:spPr bwMode="gray">
          <a:xfrm>
            <a:off x="330507" y="4468189"/>
            <a:ext cx="1992676" cy="252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10" name="화살표: 오각형 66">
            <a:extLst>
              <a:ext uri="{FF2B5EF4-FFF2-40B4-BE49-F238E27FC236}">
                <a16:creationId xmlns:a16="http://schemas.microsoft.com/office/drawing/2014/main" id="{063E5A72-D309-E360-6651-710AEDCCAB39}"/>
              </a:ext>
            </a:extLst>
          </p:cNvPr>
          <p:cNvSpPr/>
          <p:nvPr/>
        </p:nvSpPr>
        <p:spPr bwMode="gray">
          <a:xfrm>
            <a:off x="330507" y="4761176"/>
            <a:ext cx="1992676" cy="252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11" name="타원 10">
            <a:extLst>
              <a:ext uri="{FF2B5EF4-FFF2-40B4-BE49-F238E27FC236}">
                <a16:creationId xmlns:a16="http://schemas.microsoft.com/office/drawing/2014/main" id="{BC599C77-C17E-2073-B673-DDD73C39F533}"/>
              </a:ext>
            </a:extLst>
          </p:cNvPr>
          <p:cNvSpPr/>
          <p:nvPr/>
        </p:nvSpPr>
        <p:spPr bwMode="auto">
          <a:xfrm>
            <a:off x="92460" y="437352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2" name="타원 11">
            <a:extLst>
              <a:ext uri="{FF2B5EF4-FFF2-40B4-BE49-F238E27FC236}">
                <a16:creationId xmlns:a16="http://schemas.microsoft.com/office/drawing/2014/main" id="{8D270423-D960-358D-B850-85CC7F2E4C58}"/>
              </a:ext>
            </a:extLst>
          </p:cNvPr>
          <p:cNvSpPr/>
          <p:nvPr/>
        </p:nvSpPr>
        <p:spPr bwMode="auto">
          <a:xfrm>
            <a:off x="92460" y="470304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cxnSp>
        <p:nvCxnSpPr>
          <p:cNvPr id="20" name="직선 화살표 연결선 3">
            <a:extLst>
              <a:ext uri="{FF2B5EF4-FFF2-40B4-BE49-F238E27FC236}">
                <a16:creationId xmlns:a16="http://schemas.microsoft.com/office/drawing/2014/main" id="{6DFF0E91-A154-B2F0-1353-45C1F4E09E86}"/>
              </a:ext>
            </a:extLst>
          </p:cNvPr>
          <p:cNvCxnSpPr>
            <a:cxnSpLocks/>
            <a:stCxn id="9" idx="0"/>
          </p:cNvCxnSpPr>
          <p:nvPr/>
        </p:nvCxnSpPr>
        <p:spPr bwMode="auto">
          <a:xfrm rot="5400000" flipH="1" flipV="1">
            <a:off x="1707311" y="3742781"/>
            <a:ext cx="344942" cy="1105875"/>
          </a:xfrm>
          <a:prstGeom prst="bentConnector2">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직선 화살표 연결선 3">
            <a:extLst>
              <a:ext uri="{FF2B5EF4-FFF2-40B4-BE49-F238E27FC236}">
                <a16:creationId xmlns:a16="http://schemas.microsoft.com/office/drawing/2014/main" id="{4443EF28-4C37-0F23-B798-C05A44BB6F26}"/>
              </a:ext>
            </a:extLst>
          </p:cNvPr>
          <p:cNvCxnSpPr>
            <a:cxnSpLocks/>
            <a:stCxn id="10" idx="2"/>
          </p:cNvCxnSpPr>
          <p:nvPr/>
        </p:nvCxnSpPr>
        <p:spPr bwMode="auto">
          <a:xfrm rot="5400000" flipH="1" flipV="1">
            <a:off x="2476319" y="2973773"/>
            <a:ext cx="889929" cy="3188878"/>
          </a:xfrm>
          <a:prstGeom prst="bentConnector4">
            <a:avLst>
              <a:gd name="adj1" fmla="val -25687"/>
              <a:gd name="adj2" fmla="val 65622"/>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화살표: 오각형 66">
            <a:extLst>
              <a:ext uri="{FF2B5EF4-FFF2-40B4-BE49-F238E27FC236}">
                <a16:creationId xmlns:a16="http://schemas.microsoft.com/office/drawing/2014/main" id="{94745010-DFB8-DF2E-9E47-48E7EEF96AE6}"/>
              </a:ext>
            </a:extLst>
          </p:cNvPr>
          <p:cNvSpPr/>
          <p:nvPr/>
        </p:nvSpPr>
        <p:spPr bwMode="gray">
          <a:xfrm>
            <a:off x="4515723" y="3356992"/>
            <a:ext cx="1992676" cy="252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25" name="타원 24">
            <a:extLst>
              <a:ext uri="{FF2B5EF4-FFF2-40B4-BE49-F238E27FC236}">
                <a16:creationId xmlns:a16="http://schemas.microsoft.com/office/drawing/2014/main" id="{2673E2CB-C47B-E576-F2A6-2A56D951923A}"/>
              </a:ext>
            </a:extLst>
          </p:cNvPr>
          <p:cNvSpPr/>
          <p:nvPr/>
        </p:nvSpPr>
        <p:spPr bwMode="auto">
          <a:xfrm>
            <a:off x="4263723" y="3393024"/>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3</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9483762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4E0ED-8F9E-B8D3-7D94-653A7437C10D}"/>
            </a:ext>
          </a:extLst>
        </p:cNvPr>
        <p:cNvGrpSpPr/>
        <p:nvPr/>
      </p:nvGrpSpPr>
      <p:grpSpPr>
        <a:xfrm>
          <a:off x="0" y="0"/>
          <a:ext cx="0" cy="0"/>
          <a:chOff x="0" y="0"/>
          <a:chExt cx="0" cy="0"/>
        </a:xfrm>
      </p:grpSpPr>
      <p:pic>
        <p:nvPicPr>
          <p:cNvPr id="10" name="그림 9" descr="텍스트, 스크린샷, 번호, 폰트이(가) 표시된 사진&#10;&#10;AI 생성 콘텐츠는 정확하지 않을 수 있습니다.">
            <a:extLst>
              <a:ext uri="{FF2B5EF4-FFF2-40B4-BE49-F238E27FC236}">
                <a16:creationId xmlns:a16="http://schemas.microsoft.com/office/drawing/2014/main" id="{381DE3C2-BE0D-90FD-3B24-1718007EAA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8131" y="1952836"/>
            <a:ext cx="1996209" cy="4320000"/>
          </a:xfrm>
          <a:prstGeom prst="rect">
            <a:avLst/>
          </a:prstGeom>
          <a:ln>
            <a:solidFill>
              <a:schemeClr val="tx1">
                <a:lumMod val="50000"/>
                <a:lumOff val="50000"/>
              </a:schemeClr>
            </a:solidFill>
          </a:ln>
        </p:spPr>
      </p:pic>
      <p:pic>
        <p:nvPicPr>
          <p:cNvPr id="6" name="그림 5" descr="텍스트, 스크린샷, 번호, 폰트이(가) 표시된 사진&#10;&#10;AI 생성 콘텐츠는 정확하지 않을 수 있습니다.">
            <a:extLst>
              <a:ext uri="{FF2B5EF4-FFF2-40B4-BE49-F238E27FC236}">
                <a16:creationId xmlns:a16="http://schemas.microsoft.com/office/drawing/2014/main" id="{9535D588-7215-C80D-710A-39035C8D9F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266" y="1963246"/>
            <a:ext cx="1996209" cy="4320000"/>
          </a:xfrm>
          <a:prstGeom prst="rect">
            <a:avLst/>
          </a:prstGeom>
          <a:ln>
            <a:solidFill>
              <a:schemeClr val="tx1">
                <a:lumMod val="50000"/>
                <a:lumOff val="50000"/>
              </a:schemeClr>
            </a:solidFill>
          </a:ln>
        </p:spPr>
      </p:pic>
      <p:sp>
        <p:nvSpPr>
          <p:cNvPr id="7" name="직사각형 6">
            <a:extLst>
              <a:ext uri="{FF2B5EF4-FFF2-40B4-BE49-F238E27FC236}">
                <a16:creationId xmlns:a16="http://schemas.microsoft.com/office/drawing/2014/main" id="{A4E0D012-7E0D-2282-C0BF-3144067941B7}"/>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0" bIns="45720" numCol="1" rtlCol="0" anchor="t" anchorCtr="0" compatLnSpc="1">
            <a:prstTxWarp prst="textNoShape">
              <a:avLst/>
            </a:prstTxWarp>
          </a:bodyPr>
          <a:lstStyle/>
          <a:p>
            <a:pPr marL="228600" indent="-228600">
              <a:buFont typeface="+mj-lt"/>
              <a:buAutoNum type="arabicPeriod"/>
            </a:pPr>
            <a:r>
              <a:rPr lang="en-US" altLang="ko-KR" sz="1100" b="1" dirty="0">
                <a:solidFill>
                  <a:schemeClr val="tx2"/>
                </a:solidFill>
              </a:rPr>
              <a:t>Click “Edit”</a:t>
            </a:r>
            <a:br>
              <a:rPr lang="en-US" altLang="ko-KR" sz="1100" dirty="0"/>
            </a:br>
            <a:r>
              <a:rPr lang="en-US" altLang="ko-KR" sz="1100" dirty="0"/>
              <a:t>- Opens a popup that allows editing of the contact.</a:t>
            </a:r>
            <a:br>
              <a:rPr lang="en-US" altLang="ko-KR" sz="1100" dirty="0"/>
            </a:br>
            <a:r>
              <a:rPr lang="en-US" altLang="ko-KR" sz="1100" dirty="0"/>
              <a:t>- Only fields that are editable can be modified.</a:t>
            </a:r>
            <a:br>
              <a:rPr lang="en-US" altLang="ko-KR" sz="1100" dirty="0"/>
            </a:br>
            <a:r>
              <a:rPr lang="en-US" altLang="ko-KR" sz="1100" u="sng" dirty="0"/>
              <a:t>(*You can also edit fields like contact information by clicking the pencil icon next to each field.)</a:t>
            </a:r>
            <a:br>
              <a:rPr lang="en-US" altLang="ko-KR" sz="1100" u="sng" dirty="0"/>
            </a:br>
            <a:br>
              <a:rPr lang="en-US" altLang="ko-KR" sz="1100" u="sng" dirty="0"/>
            </a:br>
            <a:endParaRPr lang="en-US" altLang="ko-KR" sz="1100" u="sng" dirty="0"/>
          </a:p>
          <a:p>
            <a:pPr marL="228600" indent="-228600">
              <a:buFont typeface="+mj-lt"/>
              <a:buAutoNum type="arabicPeriod"/>
            </a:pPr>
            <a:r>
              <a:rPr lang="en-US" altLang="ko-KR" sz="1100" b="1" dirty="0">
                <a:solidFill>
                  <a:schemeClr val="tx2"/>
                </a:solidFill>
              </a:rPr>
              <a:t>Click “Save” After Filling Out the Edit Popup</a:t>
            </a:r>
            <a:br>
              <a:rPr lang="en-US" altLang="ko-KR" sz="1100" dirty="0"/>
            </a:br>
            <a:r>
              <a:rPr lang="en-US" altLang="ko-KR" sz="1100" dirty="0"/>
              <a:t>- When saved, the contact information will be updated.</a:t>
            </a:r>
          </a:p>
        </p:txBody>
      </p:sp>
      <p:sp>
        <p:nvSpPr>
          <p:cNvPr id="2" name="제목 1">
            <a:extLst>
              <a:ext uri="{FF2B5EF4-FFF2-40B4-BE49-F238E27FC236}">
                <a16:creationId xmlns:a16="http://schemas.microsoft.com/office/drawing/2014/main" id="{C648DF34-D2E7-2CB8-AFDB-6D66836AAE9E}"/>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02. Contact Management</a:t>
            </a:r>
          </a:p>
        </p:txBody>
      </p:sp>
      <p:graphicFrame>
        <p:nvGraphicFramePr>
          <p:cNvPr id="17" name="표 16">
            <a:extLst>
              <a:ext uri="{FF2B5EF4-FFF2-40B4-BE49-F238E27FC236}">
                <a16:creationId xmlns:a16="http://schemas.microsoft.com/office/drawing/2014/main" id="{A5BAE276-5248-4CFA-5CD7-F11EACBA7B2A}"/>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02.02. Contact Update</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02.02.01 Update contact information(1/3)</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Contact</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CRM App &gt; Contact &gt; Contact List &gt; Contact Detail View</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96FC9686-0E88-80D1-1442-C3177CBE8717}"/>
              </a:ext>
            </a:extLst>
          </p:cNvPr>
          <p:cNvSpPr/>
          <p:nvPr/>
        </p:nvSpPr>
        <p:spPr bwMode="auto">
          <a:xfrm>
            <a:off x="245535"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4" name="화살표: 오각형 66">
            <a:extLst>
              <a:ext uri="{FF2B5EF4-FFF2-40B4-BE49-F238E27FC236}">
                <a16:creationId xmlns:a16="http://schemas.microsoft.com/office/drawing/2014/main" id="{FB99500F-2591-D795-4571-06C7705FC8A3}"/>
              </a:ext>
            </a:extLst>
          </p:cNvPr>
          <p:cNvSpPr/>
          <p:nvPr/>
        </p:nvSpPr>
        <p:spPr bwMode="gray">
          <a:xfrm>
            <a:off x="374309" y="2456892"/>
            <a:ext cx="396000" cy="360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9" name="타원 8">
            <a:extLst>
              <a:ext uri="{FF2B5EF4-FFF2-40B4-BE49-F238E27FC236}">
                <a16:creationId xmlns:a16="http://schemas.microsoft.com/office/drawing/2014/main" id="{2BA7D48D-6E07-DE6D-1103-C321928A6ADB}"/>
              </a:ext>
            </a:extLst>
          </p:cNvPr>
          <p:cNvSpPr/>
          <p:nvPr/>
        </p:nvSpPr>
        <p:spPr bwMode="auto">
          <a:xfrm>
            <a:off x="320309" y="2221146"/>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5" name="타원 14">
            <a:extLst>
              <a:ext uri="{FF2B5EF4-FFF2-40B4-BE49-F238E27FC236}">
                <a16:creationId xmlns:a16="http://schemas.microsoft.com/office/drawing/2014/main" id="{B18CCAB4-5636-91C2-2D6D-C7751E281861}"/>
              </a:ext>
            </a:extLst>
          </p:cNvPr>
          <p:cNvSpPr/>
          <p:nvPr/>
        </p:nvSpPr>
        <p:spPr bwMode="auto">
          <a:xfrm>
            <a:off x="4255919" y="198884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6" name="화살표: 오각형 66">
            <a:extLst>
              <a:ext uri="{FF2B5EF4-FFF2-40B4-BE49-F238E27FC236}">
                <a16:creationId xmlns:a16="http://schemas.microsoft.com/office/drawing/2014/main" id="{FDDBBF23-8D7B-7236-BB12-3C79DDE2079B}"/>
              </a:ext>
            </a:extLst>
          </p:cNvPr>
          <p:cNvSpPr/>
          <p:nvPr/>
        </p:nvSpPr>
        <p:spPr bwMode="gray">
          <a:xfrm>
            <a:off x="4233936" y="2240868"/>
            <a:ext cx="288000" cy="180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cxnSp>
        <p:nvCxnSpPr>
          <p:cNvPr id="20" name="직선 화살표 연결선 3">
            <a:extLst>
              <a:ext uri="{FF2B5EF4-FFF2-40B4-BE49-F238E27FC236}">
                <a16:creationId xmlns:a16="http://schemas.microsoft.com/office/drawing/2014/main" id="{AFFBD615-CAAC-1569-6474-57543ED4322C}"/>
              </a:ext>
            </a:extLst>
          </p:cNvPr>
          <p:cNvCxnSpPr>
            <a:cxnSpLocks/>
            <a:stCxn id="4" idx="3"/>
          </p:cNvCxnSpPr>
          <p:nvPr/>
        </p:nvCxnSpPr>
        <p:spPr bwMode="auto">
          <a:xfrm>
            <a:off x="770309" y="2636892"/>
            <a:ext cx="1779588" cy="1486355"/>
          </a:xfrm>
          <a:prstGeom prst="bentConnector3">
            <a:avLst>
              <a:gd name="adj1" fmla="val 50000"/>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6107101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A63ED-9193-72CE-9437-C5C8C0CA7DD5}"/>
            </a:ext>
          </a:extLst>
        </p:cNvPr>
        <p:cNvGrpSpPr/>
        <p:nvPr/>
      </p:nvGrpSpPr>
      <p:grpSpPr>
        <a:xfrm>
          <a:off x="0" y="0"/>
          <a:ext cx="0" cy="0"/>
          <a:chOff x="0" y="0"/>
          <a:chExt cx="0" cy="0"/>
        </a:xfrm>
      </p:grpSpPr>
      <p:pic>
        <p:nvPicPr>
          <p:cNvPr id="6" name="그림 5" descr="텍스트, 스크린샷, 번호, 폰트이(가) 표시된 사진&#10;&#10;AI 생성 콘텐츠는 정확하지 않을 수 있습니다.">
            <a:extLst>
              <a:ext uri="{FF2B5EF4-FFF2-40B4-BE49-F238E27FC236}">
                <a16:creationId xmlns:a16="http://schemas.microsoft.com/office/drawing/2014/main" id="{8B5B0BC5-0C3F-F2D2-5F0D-D7B7A9282A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8131" y="1952836"/>
            <a:ext cx="1996209" cy="4320000"/>
          </a:xfrm>
          <a:prstGeom prst="rect">
            <a:avLst/>
          </a:prstGeom>
          <a:ln>
            <a:solidFill>
              <a:schemeClr val="tx1">
                <a:lumMod val="50000"/>
                <a:lumOff val="50000"/>
              </a:schemeClr>
            </a:solidFill>
          </a:ln>
        </p:spPr>
      </p:pic>
      <p:pic>
        <p:nvPicPr>
          <p:cNvPr id="9" name="그림 8" descr="텍스트, 스크린샷, 번호, 폰트이(가) 표시된 사진&#10;&#10;AI 생성 콘텐츠는 정확하지 않을 수 있습니다.">
            <a:extLst>
              <a:ext uri="{FF2B5EF4-FFF2-40B4-BE49-F238E27FC236}">
                <a16:creationId xmlns:a16="http://schemas.microsoft.com/office/drawing/2014/main" id="{4229676C-247A-E0A9-D983-A2A9BC5B2A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266" y="1963246"/>
            <a:ext cx="1996209" cy="4320000"/>
          </a:xfrm>
          <a:prstGeom prst="rect">
            <a:avLst/>
          </a:prstGeom>
          <a:ln>
            <a:solidFill>
              <a:schemeClr val="tx1">
                <a:lumMod val="50000"/>
                <a:lumOff val="50000"/>
              </a:schemeClr>
            </a:solidFill>
          </a:ln>
        </p:spPr>
      </p:pic>
      <p:sp>
        <p:nvSpPr>
          <p:cNvPr id="7" name="직사각형 6">
            <a:extLst>
              <a:ext uri="{FF2B5EF4-FFF2-40B4-BE49-F238E27FC236}">
                <a16:creationId xmlns:a16="http://schemas.microsoft.com/office/drawing/2014/main" id="{D09C0604-AFD8-83F4-83DF-C0C3912A2BD1}"/>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0" bIns="45720" numCol="1" rtlCol="0" anchor="t" anchorCtr="0" compatLnSpc="1">
            <a:prstTxWarp prst="textNoShape">
              <a:avLst/>
            </a:prstTxWarp>
          </a:bodyPr>
          <a:lstStyle/>
          <a:p>
            <a:pPr marL="228600" indent="-228600">
              <a:buFont typeface="+mj-lt"/>
              <a:buAutoNum type="arabicPeriod"/>
            </a:pPr>
            <a:r>
              <a:rPr lang="en-US" altLang="ko-KR" sz="1100" b="1" dirty="0">
                <a:solidFill>
                  <a:schemeClr val="tx2"/>
                </a:solidFill>
              </a:rPr>
              <a:t>Click “Duplicate”</a:t>
            </a:r>
            <a:br>
              <a:rPr lang="en-US" altLang="ko-KR" sz="1100" dirty="0">
                <a:solidFill>
                  <a:schemeClr val="tx2"/>
                </a:solidFill>
              </a:rPr>
            </a:br>
            <a:r>
              <a:rPr lang="en-US" altLang="ko-KR" sz="1100" dirty="0"/>
              <a:t>- Opens a popup to create a new contact with the same information as the currently viewed contact.</a:t>
            </a:r>
          </a:p>
          <a:p>
            <a:pPr marL="228600" indent="-228600">
              <a:buFont typeface="+mj-lt"/>
              <a:buAutoNum type="arabicPeriod"/>
            </a:pPr>
            <a:r>
              <a:rPr lang="en-US" altLang="ko-KR" sz="1100" b="1" dirty="0">
                <a:solidFill>
                  <a:schemeClr val="tx2"/>
                </a:solidFill>
              </a:rPr>
              <a:t>Click “Save” After Filling Out the Form</a:t>
            </a:r>
            <a:br>
              <a:rPr lang="en-US" altLang="ko-KR" sz="1100" dirty="0">
                <a:solidFill>
                  <a:schemeClr val="tx2"/>
                </a:solidFill>
              </a:rPr>
            </a:br>
            <a:r>
              <a:rPr lang="en-US" altLang="ko-KR" sz="1100" dirty="0"/>
              <a:t>- Saves the entry as a new contact and navigates to the newly saved contact screen.</a:t>
            </a:r>
            <a:br>
              <a:rPr lang="en-US" altLang="ko-KR" sz="1100" dirty="0"/>
            </a:br>
            <a:r>
              <a:rPr lang="en-US" altLang="ko-KR" sz="1100" dirty="0"/>
              <a:t>- During saving, duplication is checked, so make sure the entered contact information is different from existing records.</a:t>
            </a:r>
          </a:p>
        </p:txBody>
      </p:sp>
      <p:sp>
        <p:nvSpPr>
          <p:cNvPr id="2" name="제목 1">
            <a:extLst>
              <a:ext uri="{FF2B5EF4-FFF2-40B4-BE49-F238E27FC236}">
                <a16:creationId xmlns:a16="http://schemas.microsoft.com/office/drawing/2014/main" id="{BF7D539A-1EF5-5C7F-48F4-7DBB8A884350}"/>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02. Contact Management</a:t>
            </a:r>
          </a:p>
        </p:txBody>
      </p:sp>
      <p:graphicFrame>
        <p:nvGraphicFramePr>
          <p:cNvPr id="17" name="표 16">
            <a:extLst>
              <a:ext uri="{FF2B5EF4-FFF2-40B4-BE49-F238E27FC236}">
                <a16:creationId xmlns:a16="http://schemas.microsoft.com/office/drawing/2014/main" id="{6676ABB9-C8A7-F06B-EF7F-4B05069195D3}"/>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02.02. Contact Update</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02.02.01 Update contact information(</a:t>
                      </a:r>
                      <a:r>
                        <a:rPr lang="en-US" altLang="ko-KR" sz="1200" b="1" dirty="0"/>
                        <a:t>2/3)</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Contact</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CRM App &gt; Contact &gt; Contact List &gt; Contact Detail View</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96219AE4-BAB4-A8F7-171B-5F5D0C590167}"/>
              </a:ext>
            </a:extLst>
          </p:cNvPr>
          <p:cNvSpPr/>
          <p:nvPr/>
        </p:nvSpPr>
        <p:spPr bwMode="auto">
          <a:xfrm>
            <a:off x="245535"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4" name="화살표: 오각형 66">
            <a:extLst>
              <a:ext uri="{FF2B5EF4-FFF2-40B4-BE49-F238E27FC236}">
                <a16:creationId xmlns:a16="http://schemas.microsoft.com/office/drawing/2014/main" id="{52B226AE-952D-B4CD-4DAB-EE648AF62123}"/>
              </a:ext>
            </a:extLst>
          </p:cNvPr>
          <p:cNvSpPr/>
          <p:nvPr/>
        </p:nvSpPr>
        <p:spPr bwMode="gray">
          <a:xfrm>
            <a:off x="884592" y="2456892"/>
            <a:ext cx="396000" cy="360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8" name="타원 7">
            <a:extLst>
              <a:ext uri="{FF2B5EF4-FFF2-40B4-BE49-F238E27FC236}">
                <a16:creationId xmlns:a16="http://schemas.microsoft.com/office/drawing/2014/main" id="{01B64326-6C3C-5097-DEC9-0E067D7C6FA2}"/>
              </a:ext>
            </a:extLst>
          </p:cNvPr>
          <p:cNvSpPr/>
          <p:nvPr/>
        </p:nvSpPr>
        <p:spPr bwMode="auto">
          <a:xfrm>
            <a:off x="830592" y="2221146"/>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cxnSp>
        <p:nvCxnSpPr>
          <p:cNvPr id="16" name="직선 화살표 연결선 3">
            <a:extLst>
              <a:ext uri="{FF2B5EF4-FFF2-40B4-BE49-F238E27FC236}">
                <a16:creationId xmlns:a16="http://schemas.microsoft.com/office/drawing/2014/main" id="{756742ED-C0B2-24AF-6832-EA4C08F9F14A}"/>
              </a:ext>
            </a:extLst>
          </p:cNvPr>
          <p:cNvCxnSpPr>
            <a:cxnSpLocks/>
            <a:stCxn id="4" idx="3"/>
          </p:cNvCxnSpPr>
          <p:nvPr/>
        </p:nvCxnSpPr>
        <p:spPr bwMode="auto">
          <a:xfrm>
            <a:off x="1280592" y="2636892"/>
            <a:ext cx="1224136" cy="1486355"/>
          </a:xfrm>
          <a:prstGeom prst="bentConnector3">
            <a:avLst>
              <a:gd name="adj1" fmla="val 50000"/>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타원 17">
            <a:extLst>
              <a:ext uri="{FF2B5EF4-FFF2-40B4-BE49-F238E27FC236}">
                <a16:creationId xmlns:a16="http://schemas.microsoft.com/office/drawing/2014/main" id="{84722320-2230-6531-6756-EDE888F58643}"/>
              </a:ext>
            </a:extLst>
          </p:cNvPr>
          <p:cNvSpPr/>
          <p:nvPr/>
        </p:nvSpPr>
        <p:spPr bwMode="auto">
          <a:xfrm>
            <a:off x="4218931" y="198884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0" name="화살표: 오각형 66">
            <a:extLst>
              <a:ext uri="{FF2B5EF4-FFF2-40B4-BE49-F238E27FC236}">
                <a16:creationId xmlns:a16="http://schemas.microsoft.com/office/drawing/2014/main" id="{6540F50B-C528-B96F-7FE1-6C4E8AC016F9}"/>
              </a:ext>
            </a:extLst>
          </p:cNvPr>
          <p:cNvSpPr/>
          <p:nvPr/>
        </p:nvSpPr>
        <p:spPr bwMode="gray">
          <a:xfrm>
            <a:off x="4196948" y="2240868"/>
            <a:ext cx="288000" cy="180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Tree>
    <p:extLst>
      <p:ext uri="{BB962C8B-B14F-4D97-AF65-F5344CB8AC3E}">
        <p14:creationId xmlns:p14="http://schemas.microsoft.com/office/powerpoint/2010/main" val="23996431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28058-0696-BDE3-8E6A-C5681A57AD32}"/>
            </a:ext>
          </a:extLst>
        </p:cNvPr>
        <p:cNvGrpSpPr/>
        <p:nvPr/>
      </p:nvGrpSpPr>
      <p:grpSpPr>
        <a:xfrm>
          <a:off x="0" y="0"/>
          <a:ext cx="0" cy="0"/>
          <a:chOff x="0" y="0"/>
          <a:chExt cx="0" cy="0"/>
        </a:xfrm>
      </p:grpSpPr>
      <p:pic>
        <p:nvPicPr>
          <p:cNvPr id="9" name="그림 8" descr="텍스트, 스크린샷, 폰트, 번호이(가) 표시된 사진&#10;&#10;AI 생성 콘텐츠는 정확하지 않을 수 있습니다.">
            <a:extLst>
              <a:ext uri="{FF2B5EF4-FFF2-40B4-BE49-F238E27FC236}">
                <a16:creationId xmlns:a16="http://schemas.microsoft.com/office/drawing/2014/main" id="{62BFE72F-2F67-CFCF-D4FA-368A716834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2489" y="1963246"/>
            <a:ext cx="1996209" cy="4320000"/>
          </a:xfrm>
          <a:prstGeom prst="rect">
            <a:avLst/>
          </a:prstGeom>
          <a:ln>
            <a:solidFill>
              <a:schemeClr val="tx1">
                <a:lumMod val="50000"/>
                <a:lumOff val="50000"/>
              </a:schemeClr>
            </a:solidFill>
          </a:ln>
        </p:spPr>
      </p:pic>
      <p:pic>
        <p:nvPicPr>
          <p:cNvPr id="6" name="그림 5" descr="텍스트, 스크린샷, 번호, 폰트이(가) 표시된 사진&#10;&#10;AI 생성 콘텐츠는 정확하지 않을 수 있습니다.">
            <a:extLst>
              <a:ext uri="{FF2B5EF4-FFF2-40B4-BE49-F238E27FC236}">
                <a16:creationId xmlns:a16="http://schemas.microsoft.com/office/drawing/2014/main" id="{A6B27CFE-263A-1E36-AC0C-30B1C9D876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266" y="1963246"/>
            <a:ext cx="1996209" cy="4320000"/>
          </a:xfrm>
          <a:prstGeom prst="rect">
            <a:avLst/>
          </a:prstGeom>
          <a:ln>
            <a:solidFill>
              <a:schemeClr val="tx1">
                <a:lumMod val="50000"/>
                <a:lumOff val="50000"/>
              </a:schemeClr>
            </a:solidFill>
          </a:ln>
        </p:spPr>
      </p:pic>
      <p:sp>
        <p:nvSpPr>
          <p:cNvPr id="7" name="직사각형 6">
            <a:extLst>
              <a:ext uri="{FF2B5EF4-FFF2-40B4-BE49-F238E27FC236}">
                <a16:creationId xmlns:a16="http://schemas.microsoft.com/office/drawing/2014/main" id="{F09AD12F-2550-F09E-C96D-D71C4F63AB2E}"/>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0" bIns="45720" numCol="1" rtlCol="0" anchor="t" anchorCtr="0" compatLnSpc="1">
            <a:prstTxWarp prst="textNoShape">
              <a:avLst/>
            </a:prstTxWarp>
          </a:bodyPr>
          <a:lstStyle/>
          <a:p>
            <a:pPr marL="228600" indent="-228600">
              <a:buFont typeface="+mj-lt"/>
              <a:buAutoNum type="arabicPeriod"/>
            </a:pPr>
            <a:r>
              <a:rPr lang="en-US" altLang="ko-KR" sz="1100" b="1" dirty="0">
                <a:solidFill>
                  <a:schemeClr val="tx2"/>
                </a:solidFill>
              </a:rPr>
              <a:t>Click “Manage Responsible Organization”</a:t>
            </a:r>
            <a:br>
              <a:rPr lang="en-US" altLang="ko-KR" sz="1100" dirty="0"/>
            </a:br>
            <a:r>
              <a:rPr lang="en-US" altLang="ko-KR" sz="1100" dirty="0"/>
              <a:t>- Opens a popup where responsible organizations can be added or removed.</a:t>
            </a:r>
            <a:br>
              <a:rPr lang="en-US" altLang="ko-KR" sz="1100" dirty="0"/>
            </a:br>
            <a:r>
              <a:rPr lang="en-US" altLang="ko-KR" sz="1100" dirty="0"/>
              <a:t>- This button is only visible to the owner of the contact or the responsible organization.</a:t>
            </a:r>
          </a:p>
          <a:p>
            <a:pPr marL="228600" indent="-228600">
              <a:buFont typeface="+mj-lt"/>
              <a:buAutoNum type="arabicPeriod"/>
            </a:pPr>
            <a:r>
              <a:rPr lang="en-US" altLang="ko-KR" sz="1100" b="1" dirty="0">
                <a:solidFill>
                  <a:schemeClr val="tx2"/>
                </a:solidFill>
              </a:rPr>
              <a:t>Click the Right Arrow After Selecting an Organization</a:t>
            </a:r>
            <a:br>
              <a:rPr lang="en-US" altLang="ko-KR" sz="1100" dirty="0"/>
            </a:br>
            <a:r>
              <a:rPr lang="en-US" altLang="ko-KR" sz="1100" dirty="0"/>
              <a:t>- The selected organization will be set as the responsible organization for the contact and will have permission to edit the contact.</a:t>
            </a:r>
            <a:br>
              <a:rPr lang="en-US" altLang="ko-KR" sz="1100" dirty="0"/>
            </a:br>
            <a:r>
              <a:rPr lang="en-US" altLang="ko-KR" sz="1100" dirty="0"/>
              <a:t>- By default, group-level organizations can be added, and direct group/section under headquarters or direct section under a division can also be added.</a:t>
            </a:r>
          </a:p>
          <a:p>
            <a:pPr marL="228600" indent="-228600">
              <a:buFont typeface="+mj-lt"/>
              <a:buAutoNum type="arabicPeriod"/>
            </a:pPr>
            <a:r>
              <a:rPr lang="en-US" altLang="ko-KR" sz="1100" b="1" dirty="0">
                <a:solidFill>
                  <a:schemeClr val="tx2"/>
                </a:solidFill>
              </a:rPr>
              <a:t>Click the Delete Icon</a:t>
            </a:r>
            <a:br>
              <a:rPr lang="en-US" altLang="ko-KR" sz="1100" dirty="0"/>
            </a:br>
            <a:r>
              <a:rPr lang="en-US" altLang="ko-KR" sz="1100" dirty="0"/>
              <a:t>- Removes the selected organization from the editable list.</a:t>
            </a:r>
          </a:p>
          <a:p>
            <a:pPr marL="228600" indent="-228600">
              <a:buFont typeface="+mj-lt"/>
              <a:buAutoNum type="arabicPeriod"/>
            </a:pPr>
            <a:r>
              <a:rPr lang="en-US" altLang="ko-KR" sz="1100" b="1" dirty="0">
                <a:solidFill>
                  <a:schemeClr val="tx2"/>
                </a:solidFill>
              </a:rPr>
              <a:t>Click “Save”</a:t>
            </a:r>
            <a:br>
              <a:rPr lang="en-US" altLang="ko-KR" sz="1100" dirty="0"/>
            </a:br>
            <a:r>
              <a:rPr lang="en-US" altLang="ko-KR" sz="1100" dirty="0"/>
              <a:t>- Applies the responsible organization settings.</a:t>
            </a:r>
          </a:p>
        </p:txBody>
      </p:sp>
      <p:sp>
        <p:nvSpPr>
          <p:cNvPr id="2" name="제목 1">
            <a:extLst>
              <a:ext uri="{FF2B5EF4-FFF2-40B4-BE49-F238E27FC236}">
                <a16:creationId xmlns:a16="http://schemas.microsoft.com/office/drawing/2014/main" id="{5BB0EE99-F5D1-9B89-90C1-D17CF6C465AF}"/>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02. Contact Management</a:t>
            </a:r>
          </a:p>
        </p:txBody>
      </p:sp>
      <p:graphicFrame>
        <p:nvGraphicFramePr>
          <p:cNvPr id="17" name="표 16">
            <a:extLst>
              <a:ext uri="{FF2B5EF4-FFF2-40B4-BE49-F238E27FC236}">
                <a16:creationId xmlns:a16="http://schemas.microsoft.com/office/drawing/2014/main" id="{CC2A6DC9-3684-34A5-D72A-42B1C1560180}"/>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02.02. Contact Update</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02.02.01 Update contact information(</a:t>
                      </a:r>
                      <a:r>
                        <a:rPr lang="en-US" altLang="ko-KR" sz="1200" b="1" dirty="0"/>
                        <a:t>3/3)</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Contact</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CRM App &gt; Contact &gt; Contact List &gt; Contact Detail View</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980E5EC9-E46F-1E22-A885-7AB57004EA30}"/>
              </a:ext>
            </a:extLst>
          </p:cNvPr>
          <p:cNvSpPr/>
          <p:nvPr/>
        </p:nvSpPr>
        <p:spPr bwMode="auto">
          <a:xfrm>
            <a:off x="245535"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4" name="화살표: 오각형 66">
            <a:extLst>
              <a:ext uri="{FF2B5EF4-FFF2-40B4-BE49-F238E27FC236}">
                <a16:creationId xmlns:a16="http://schemas.microsoft.com/office/drawing/2014/main" id="{BA6BC0F7-0A6E-D2CA-3106-8E5B57D5F2A3}"/>
              </a:ext>
            </a:extLst>
          </p:cNvPr>
          <p:cNvSpPr/>
          <p:nvPr/>
        </p:nvSpPr>
        <p:spPr bwMode="gray">
          <a:xfrm>
            <a:off x="1388648" y="2456892"/>
            <a:ext cx="396000" cy="360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10" name="타원 9">
            <a:extLst>
              <a:ext uri="{FF2B5EF4-FFF2-40B4-BE49-F238E27FC236}">
                <a16:creationId xmlns:a16="http://schemas.microsoft.com/office/drawing/2014/main" id="{58400F3B-2D2B-10F1-54B7-4206CF0FDC67}"/>
              </a:ext>
            </a:extLst>
          </p:cNvPr>
          <p:cNvSpPr/>
          <p:nvPr/>
        </p:nvSpPr>
        <p:spPr bwMode="auto">
          <a:xfrm>
            <a:off x="1334648" y="2221146"/>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cxnSp>
        <p:nvCxnSpPr>
          <p:cNvPr id="13" name="직선 화살표 연결선 3">
            <a:extLst>
              <a:ext uri="{FF2B5EF4-FFF2-40B4-BE49-F238E27FC236}">
                <a16:creationId xmlns:a16="http://schemas.microsoft.com/office/drawing/2014/main" id="{2E4374E6-F47E-5BAB-DF4C-79AEC44D4854}"/>
              </a:ext>
            </a:extLst>
          </p:cNvPr>
          <p:cNvCxnSpPr>
            <a:cxnSpLocks/>
            <a:stCxn id="4" idx="3"/>
          </p:cNvCxnSpPr>
          <p:nvPr/>
        </p:nvCxnSpPr>
        <p:spPr bwMode="auto">
          <a:xfrm>
            <a:off x="1784648" y="2636892"/>
            <a:ext cx="761374" cy="1486355"/>
          </a:xfrm>
          <a:prstGeom prst="bentConnector3">
            <a:avLst>
              <a:gd name="adj1" fmla="val 50000"/>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화살표: 오각형 66">
            <a:extLst>
              <a:ext uri="{FF2B5EF4-FFF2-40B4-BE49-F238E27FC236}">
                <a16:creationId xmlns:a16="http://schemas.microsoft.com/office/drawing/2014/main" id="{BDE8C73E-5A19-E016-6DD2-D0C59637E3BF}"/>
              </a:ext>
            </a:extLst>
          </p:cNvPr>
          <p:cNvSpPr/>
          <p:nvPr/>
        </p:nvSpPr>
        <p:spPr bwMode="gray">
          <a:xfrm>
            <a:off x="2636348" y="3200068"/>
            <a:ext cx="1812595" cy="1486355"/>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24" name="타원 23">
            <a:extLst>
              <a:ext uri="{FF2B5EF4-FFF2-40B4-BE49-F238E27FC236}">
                <a16:creationId xmlns:a16="http://schemas.microsoft.com/office/drawing/2014/main" id="{BA56B6D5-E3AF-C268-D6A8-E83ABB9D5390}"/>
              </a:ext>
            </a:extLst>
          </p:cNvPr>
          <p:cNvSpPr/>
          <p:nvPr/>
        </p:nvSpPr>
        <p:spPr bwMode="auto">
          <a:xfrm>
            <a:off x="2635604" y="2948068"/>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5" name="화살표: 오각형 66">
            <a:extLst>
              <a:ext uri="{FF2B5EF4-FFF2-40B4-BE49-F238E27FC236}">
                <a16:creationId xmlns:a16="http://schemas.microsoft.com/office/drawing/2014/main" id="{62630549-6574-8BA9-A0B7-1F68DC9000B1}"/>
              </a:ext>
            </a:extLst>
          </p:cNvPr>
          <p:cNvSpPr/>
          <p:nvPr/>
        </p:nvSpPr>
        <p:spPr bwMode="gray">
          <a:xfrm>
            <a:off x="4016897" y="5445223"/>
            <a:ext cx="396043" cy="288033"/>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26" name="타원 25">
            <a:extLst>
              <a:ext uri="{FF2B5EF4-FFF2-40B4-BE49-F238E27FC236}">
                <a16:creationId xmlns:a16="http://schemas.microsoft.com/office/drawing/2014/main" id="{A7D5DC8C-0457-972A-CC16-3ABE460C932D}"/>
              </a:ext>
            </a:extLst>
          </p:cNvPr>
          <p:cNvSpPr/>
          <p:nvPr/>
        </p:nvSpPr>
        <p:spPr bwMode="auto">
          <a:xfrm>
            <a:off x="3800872" y="5301236"/>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3</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7" name="화살표: 오각형 66">
            <a:extLst>
              <a:ext uri="{FF2B5EF4-FFF2-40B4-BE49-F238E27FC236}">
                <a16:creationId xmlns:a16="http://schemas.microsoft.com/office/drawing/2014/main" id="{805160A2-0AF9-8CC8-38CE-A50E506F1B37}"/>
              </a:ext>
            </a:extLst>
          </p:cNvPr>
          <p:cNvSpPr/>
          <p:nvPr/>
        </p:nvSpPr>
        <p:spPr bwMode="gray">
          <a:xfrm>
            <a:off x="4016936" y="5949308"/>
            <a:ext cx="360000" cy="252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28" name="타원 27">
            <a:extLst>
              <a:ext uri="{FF2B5EF4-FFF2-40B4-BE49-F238E27FC236}">
                <a16:creationId xmlns:a16="http://schemas.microsoft.com/office/drawing/2014/main" id="{34C43D86-B934-1C96-48D5-33156BAE4103}"/>
              </a:ext>
            </a:extLst>
          </p:cNvPr>
          <p:cNvSpPr/>
          <p:nvPr/>
        </p:nvSpPr>
        <p:spPr bwMode="auto">
          <a:xfrm>
            <a:off x="3800462" y="5831749"/>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4</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11550705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10AF03-4733-7B68-5C3E-E51A6361515A}"/>
            </a:ext>
          </a:extLst>
        </p:cNvPr>
        <p:cNvGrpSpPr/>
        <p:nvPr/>
      </p:nvGrpSpPr>
      <p:grpSpPr>
        <a:xfrm>
          <a:off x="0" y="0"/>
          <a:ext cx="0" cy="0"/>
          <a:chOff x="0" y="0"/>
          <a:chExt cx="0" cy="0"/>
        </a:xfrm>
      </p:grpSpPr>
      <p:pic>
        <p:nvPicPr>
          <p:cNvPr id="23" name="그림 22">
            <a:extLst>
              <a:ext uri="{FF2B5EF4-FFF2-40B4-BE49-F238E27FC236}">
                <a16:creationId xmlns:a16="http://schemas.microsoft.com/office/drawing/2014/main" id="{D329B8FA-34C5-7F06-4D81-9EA2437818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01469" y="1966512"/>
            <a:ext cx="1996209" cy="4320000"/>
          </a:xfrm>
          <a:prstGeom prst="rect">
            <a:avLst/>
          </a:prstGeom>
          <a:ln>
            <a:solidFill>
              <a:schemeClr val="tx1">
                <a:lumMod val="50000"/>
                <a:lumOff val="50000"/>
              </a:schemeClr>
            </a:solidFill>
          </a:ln>
        </p:spPr>
      </p:pic>
      <p:pic>
        <p:nvPicPr>
          <p:cNvPr id="9" name="그림 8" descr="텍스트, 스크린샷, 소프트웨어, 번호이(가) 표시된 사진&#10;&#10;AI 생성 콘텐츠는 정확하지 않을 수 있습니다.">
            <a:extLst>
              <a:ext uri="{FF2B5EF4-FFF2-40B4-BE49-F238E27FC236}">
                <a16:creationId xmlns:a16="http://schemas.microsoft.com/office/drawing/2014/main" id="{59ACCCE9-99EE-F66C-C94E-E439323D20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90197" y="1966512"/>
            <a:ext cx="1996209" cy="4320000"/>
          </a:xfrm>
          <a:prstGeom prst="rect">
            <a:avLst/>
          </a:prstGeom>
          <a:ln>
            <a:solidFill>
              <a:schemeClr val="tx1">
                <a:lumMod val="50000"/>
                <a:lumOff val="50000"/>
              </a:schemeClr>
            </a:solidFill>
          </a:ln>
        </p:spPr>
      </p:pic>
      <p:pic>
        <p:nvPicPr>
          <p:cNvPr id="6" name="그림 5" descr="텍스트, 스크린샷, 폰트, 소프트웨어이(가) 표시된 사진&#10;&#10;AI 생성 콘텐츠는 정확하지 않을 수 있습니다.">
            <a:extLst>
              <a:ext uri="{FF2B5EF4-FFF2-40B4-BE49-F238E27FC236}">
                <a16:creationId xmlns:a16="http://schemas.microsoft.com/office/drawing/2014/main" id="{7457AA95-9EEE-59CC-ED4C-DC42D53DBF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6717" y="1966512"/>
            <a:ext cx="1996209" cy="4320000"/>
          </a:xfrm>
          <a:prstGeom prst="rect">
            <a:avLst/>
          </a:prstGeom>
          <a:ln>
            <a:solidFill>
              <a:schemeClr val="tx1">
                <a:lumMod val="50000"/>
                <a:lumOff val="50000"/>
              </a:schemeClr>
            </a:solidFill>
          </a:ln>
        </p:spPr>
      </p:pic>
      <p:sp>
        <p:nvSpPr>
          <p:cNvPr id="3" name="직사각형 2">
            <a:extLst>
              <a:ext uri="{FF2B5EF4-FFF2-40B4-BE49-F238E27FC236}">
                <a16:creationId xmlns:a16="http://schemas.microsoft.com/office/drawing/2014/main" id="{7E90AE77-D5A6-51DC-46F8-124921E33E71}"/>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0" bIns="45720" numCol="1" rtlCol="0" anchor="t" anchorCtr="0" compatLnSpc="1">
            <a:prstTxWarp prst="textNoShape">
              <a:avLst/>
            </a:prstTxWarp>
          </a:bodyPr>
          <a:lstStyle/>
          <a:p>
            <a:pPr marL="228600" indent="-228600">
              <a:buFont typeface="+mj-lt"/>
              <a:buAutoNum type="arabicPeriod"/>
            </a:pPr>
            <a:r>
              <a:rPr lang="en-US" altLang="ko-KR" sz="1100" b="1" dirty="0">
                <a:solidFill>
                  <a:schemeClr val="tx2"/>
                </a:solidFill>
              </a:rPr>
              <a:t>Click “New”</a:t>
            </a:r>
            <a:br>
              <a:rPr lang="en-US" altLang="ko-KR" sz="1100" dirty="0"/>
            </a:br>
            <a:r>
              <a:rPr lang="en-US" altLang="ko-KR" sz="1100" dirty="0"/>
              <a:t>- Opens the contact creation window. You can check existing records through search.</a:t>
            </a:r>
          </a:p>
          <a:p>
            <a:pPr marL="228600" indent="-228600">
              <a:buFont typeface="+mj-lt"/>
              <a:buAutoNum type="arabicPeriod"/>
            </a:pPr>
            <a:r>
              <a:rPr lang="en-US" altLang="ko-KR" sz="1100" b="1" dirty="0">
                <a:solidFill>
                  <a:schemeClr val="tx2"/>
                </a:solidFill>
              </a:rPr>
              <a:t>Name-Based Search Result Area</a:t>
            </a:r>
            <a:br>
              <a:rPr lang="en-US" altLang="ko-KR" sz="1100" dirty="0"/>
            </a:br>
            <a:r>
              <a:rPr lang="en-US" altLang="ko-KR" sz="1100" dirty="0"/>
              <a:t>- Allows initial judgment on whether duplicate contacts exist based on the entered name.</a:t>
            </a:r>
          </a:p>
          <a:p>
            <a:pPr marL="228600" indent="-228600">
              <a:buFont typeface="+mj-lt"/>
              <a:buAutoNum type="arabicPeriod"/>
            </a:pPr>
            <a:r>
              <a:rPr lang="en-US" altLang="ko-KR" sz="1100" b="1" dirty="0">
                <a:solidFill>
                  <a:schemeClr val="tx2"/>
                </a:solidFill>
              </a:rPr>
              <a:t>Search Result List Provided</a:t>
            </a:r>
            <a:br>
              <a:rPr lang="en-US" altLang="ko-KR" sz="1100" dirty="0"/>
            </a:br>
            <a:r>
              <a:rPr lang="en-US" altLang="ko-KR" sz="1100" dirty="0"/>
              <a:t>- Displays information to help determine duplication.</a:t>
            </a:r>
            <a:br>
              <a:rPr lang="en-US" altLang="ko-KR" sz="1100" dirty="0"/>
            </a:br>
            <a:r>
              <a:rPr lang="en-US" altLang="ko-KR" sz="1100" dirty="0"/>
              <a:t>- Duplication criteria:</a:t>
            </a:r>
            <a:br>
              <a:rPr lang="en-US" altLang="ko-KR" sz="1100" dirty="0"/>
            </a:br>
            <a:r>
              <a:rPr lang="en-US" altLang="ko-KR" sz="1100" dirty="0"/>
              <a:t>Same Account–Name–Email combination</a:t>
            </a:r>
            <a:br>
              <a:rPr lang="en-US" altLang="ko-KR" sz="1100" dirty="0"/>
            </a:br>
            <a:r>
              <a:rPr lang="en-US" altLang="ko-KR" sz="1100" dirty="0"/>
              <a:t>Same Account–Name–Phone Number combination</a:t>
            </a:r>
          </a:p>
          <a:p>
            <a:pPr marL="228600" indent="-228600">
              <a:buFont typeface="+mj-lt"/>
              <a:buAutoNum type="arabicPeriod"/>
            </a:pPr>
            <a:r>
              <a:rPr lang="en-US" altLang="ko-KR" sz="1100" b="1" dirty="0">
                <a:solidFill>
                  <a:schemeClr val="tx2"/>
                </a:solidFill>
              </a:rPr>
              <a:t>Click “New” Within the Popup</a:t>
            </a:r>
            <a:br>
              <a:rPr lang="en-US" altLang="ko-KR" sz="1100" dirty="0">
                <a:solidFill>
                  <a:schemeClr val="tx2"/>
                </a:solidFill>
              </a:rPr>
            </a:br>
            <a:r>
              <a:rPr lang="en-US" altLang="ko-KR" sz="1100" dirty="0"/>
              <a:t>- Transitions to the next popup.</a:t>
            </a:r>
            <a:br>
              <a:rPr lang="en-US" altLang="ko-KR" sz="1100" dirty="0"/>
            </a:br>
            <a:r>
              <a:rPr lang="en-US" altLang="ko-KR" sz="1100" dirty="0"/>
              <a:t>In the next popup, you can enter detailed contact information.</a:t>
            </a:r>
          </a:p>
        </p:txBody>
      </p:sp>
      <p:sp>
        <p:nvSpPr>
          <p:cNvPr id="2" name="제목 1">
            <a:extLst>
              <a:ext uri="{FF2B5EF4-FFF2-40B4-BE49-F238E27FC236}">
                <a16:creationId xmlns:a16="http://schemas.microsoft.com/office/drawing/2014/main" id="{52C20868-6A09-6BA4-A171-400E86E68352}"/>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02. Contact Management</a:t>
            </a:r>
          </a:p>
        </p:txBody>
      </p:sp>
      <p:graphicFrame>
        <p:nvGraphicFramePr>
          <p:cNvPr id="17" name="표 16">
            <a:extLst>
              <a:ext uri="{FF2B5EF4-FFF2-40B4-BE49-F238E27FC236}">
                <a16:creationId xmlns:a16="http://schemas.microsoft.com/office/drawing/2014/main" id="{668852C9-6658-0173-AD5F-51377BB61D58}"/>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02.03. Contact Creation</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02.03.01 Create a single contact (1/3)</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Contact</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CRM App &gt; Contact &gt; Contact List &gt; New Create Pop-up</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D2F0C9B0-DC94-A17F-542C-243144C98CE2}"/>
              </a:ext>
            </a:extLst>
          </p:cNvPr>
          <p:cNvSpPr/>
          <p:nvPr/>
        </p:nvSpPr>
        <p:spPr bwMode="auto">
          <a:xfrm>
            <a:off x="245535"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2" name="화살표: 오각형 66">
            <a:extLst>
              <a:ext uri="{FF2B5EF4-FFF2-40B4-BE49-F238E27FC236}">
                <a16:creationId xmlns:a16="http://schemas.microsoft.com/office/drawing/2014/main" id="{AC112D2F-1A4F-209C-4BF1-5F9174A3DEDB}"/>
              </a:ext>
            </a:extLst>
          </p:cNvPr>
          <p:cNvSpPr/>
          <p:nvPr/>
        </p:nvSpPr>
        <p:spPr bwMode="gray">
          <a:xfrm>
            <a:off x="308483" y="3032956"/>
            <a:ext cx="1908000" cy="147616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cxnSp>
        <p:nvCxnSpPr>
          <p:cNvPr id="16" name="직선 화살표 연결선 3">
            <a:extLst>
              <a:ext uri="{FF2B5EF4-FFF2-40B4-BE49-F238E27FC236}">
                <a16:creationId xmlns:a16="http://schemas.microsoft.com/office/drawing/2014/main" id="{608B94AD-5DE4-5473-5975-414A74E407A3}"/>
              </a:ext>
            </a:extLst>
          </p:cNvPr>
          <p:cNvCxnSpPr>
            <a:cxnSpLocks/>
            <a:stCxn id="12" idx="3"/>
          </p:cNvCxnSpPr>
          <p:nvPr/>
        </p:nvCxnSpPr>
        <p:spPr bwMode="auto">
          <a:xfrm>
            <a:off x="2216483" y="3771038"/>
            <a:ext cx="180894" cy="355475"/>
          </a:xfrm>
          <a:prstGeom prst="bentConnector3">
            <a:avLst>
              <a:gd name="adj1" fmla="val 50000"/>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화살표: 오각형 66">
            <a:extLst>
              <a:ext uri="{FF2B5EF4-FFF2-40B4-BE49-F238E27FC236}">
                <a16:creationId xmlns:a16="http://schemas.microsoft.com/office/drawing/2014/main" id="{1D021A14-7CFC-A3D0-4C7F-F95033E1593B}"/>
              </a:ext>
            </a:extLst>
          </p:cNvPr>
          <p:cNvSpPr/>
          <p:nvPr/>
        </p:nvSpPr>
        <p:spPr bwMode="gray">
          <a:xfrm>
            <a:off x="3404828" y="2472611"/>
            <a:ext cx="503844" cy="344321"/>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cxnSp>
        <p:nvCxnSpPr>
          <p:cNvPr id="21" name="직선 화살표 연결선 3">
            <a:extLst>
              <a:ext uri="{FF2B5EF4-FFF2-40B4-BE49-F238E27FC236}">
                <a16:creationId xmlns:a16="http://schemas.microsoft.com/office/drawing/2014/main" id="{FF1DCD4F-6692-E4C4-6BA6-D77F579645E9}"/>
              </a:ext>
            </a:extLst>
          </p:cNvPr>
          <p:cNvCxnSpPr>
            <a:cxnSpLocks/>
            <a:stCxn id="18" idx="2"/>
          </p:cNvCxnSpPr>
          <p:nvPr/>
        </p:nvCxnSpPr>
        <p:spPr bwMode="auto">
          <a:xfrm rot="16200000" flipH="1">
            <a:off x="3416720" y="3056961"/>
            <a:ext cx="1309581" cy="829521"/>
          </a:xfrm>
          <a:prstGeom prst="bentConnector2">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타원 21">
            <a:extLst>
              <a:ext uri="{FF2B5EF4-FFF2-40B4-BE49-F238E27FC236}">
                <a16:creationId xmlns:a16="http://schemas.microsoft.com/office/drawing/2014/main" id="{F884C915-E1E3-EAA5-F18A-FE34678958DC}"/>
              </a:ext>
            </a:extLst>
          </p:cNvPr>
          <p:cNvSpPr/>
          <p:nvPr/>
        </p:nvSpPr>
        <p:spPr bwMode="auto">
          <a:xfrm>
            <a:off x="3404828" y="2220611"/>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5" name="화살표: 오각형 66">
            <a:extLst>
              <a:ext uri="{FF2B5EF4-FFF2-40B4-BE49-F238E27FC236}">
                <a16:creationId xmlns:a16="http://schemas.microsoft.com/office/drawing/2014/main" id="{127B6FCE-7565-6D03-8D74-240683864933}"/>
              </a:ext>
            </a:extLst>
          </p:cNvPr>
          <p:cNvSpPr/>
          <p:nvPr/>
        </p:nvSpPr>
        <p:spPr bwMode="gray">
          <a:xfrm>
            <a:off x="4556956" y="3176972"/>
            <a:ext cx="1826859" cy="51752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27" name="화살표: 오각형 66">
            <a:extLst>
              <a:ext uri="{FF2B5EF4-FFF2-40B4-BE49-F238E27FC236}">
                <a16:creationId xmlns:a16="http://schemas.microsoft.com/office/drawing/2014/main" id="{EAE2AACB-251A-1EE8-92A9-1F4936F5DF0A}"/>
              </a:ext>
            </a:extLst>
          </p:cNvPr>
          <p:cNvSpPr/>
          <p:nvPr/>
        </p:nvSpPr>
        <p:spPr bwMode="gray">
          <a:xfrm>
            <a:off x="4566300" y="3694492"/>
            <a:ext cx="1826859" cy="1210672"/>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28" name="화살표: 오각형 66">
            <a:extLst>
              <a:ext uri="{FF2B5EF4-FFF2-40B4-BE49-F238E27FC236}">
                <a16:creationId xmlns:a16="http://schemas.microsoft.com/office/drawing/2014/main" id="{5ADB3C59-F12B-1D29-5394-1D51A96C6FB1}"/>
              </a:ext>
            </a:extLst>
          </p:cNvPr>
          <p:cNvSpPr/>
          <p:nvPr/>
        </p:nvSpPr>
        <p:spPr bwMode="gray">
          <a:xfrm>
            <a:off x="5961112" y="5013176"/>
            <a:ext cx="432047" cy="288032"/>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29" name="타원 28">
            <a:extLst>
              <a:ext uri="{FF2B5EF4-FFF2-40B4-BE49-F238E27FC236}">
                <a16:creationId xmlns:a16="http://schemas.microsoft.com/office/drawing/2014/main" id="{FEAE7EF0-A161-02C1-EC7B-4CC4D4FB0E6E}"/>
              </a:ext>
            </a:extLst>
          </p:cNvPr>
          <p:cNvSpPr/>
          <p:nvPr/>
        </p:nvSpPr>
        <p:spPr bwMode="auto">
          <a:xfrm>
            <a:off x="4340960" y="324898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0" name="타원 29">
            <a:extLst>
              <a:ext uri="{FF2B5EF4-FFF2-40B4-BE49-F238E27FC236}">
                <a16:creationId xmlns:a16="http://schemas.microsoft.com/office/drawing/2014/main" id="{352234DE-92F1-1DE1-05AE-D5977400C2BB}"/>
              </a:ext>
            </a:extLst>
          </p:cNvPr>
          <p:cNvSpPr/>
          <p:nvPr/>
        </p:nvSpPr>
        <p:spPr bwMode="auto">
          <a:xfrm>
            <a:off x="4324598" y="3933084"/>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3</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1" name="타원 30">
            <a:extLst>
              <a:ext uri="{FF2B5EF4-FFF2-40B4-BE49-F238E27FC236}">
                <a16:creationId xmlns:a16="http://schemas.microsoft.com/office/drawing/2014/main" id="{E43C8C19-6B1E-4001-E515-9BE3F1E287EC}"/>
              </a:ext>
            </a:extLst>
          </p:cNvPr>
          <p:cNvSpPr/>
          <p:nvPr/>
        </p:nvSpPr>
        <p:spPr bwMode="auto">
          <a:xfrm>
            <a:off x="5709112" y="5049208"/>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4</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36579461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E90D0-744B-AA0A-9F15-F0EC7E7BF6B2}"/>
            </a:ext>
          </a:extLst>
        </p:cNvPr>
        <p:cNvGrpSpPr/>
        <p:nvPr/>
      </p:nvGrpSpPr>
      <p:grpSpPr>
        <a:xfrm>
          <a:off x="0" y="0"/>
          <a:ext cx="0" cy="0"/>
          <a:chOff x="0" y="0"/>
          <a:chExt cx="0" cy="0"/>
        </a:xfrm>
      </p:grpSpPr>
      <p:pic>
        <p:nvPicPr>
          <p:cNvPr id="16" name="그림 15" descr="텍스트, 스크린샷, 번호, 폰트이(가) 표시된 사진&#10;&#10;AI 생성 콘텐츠는 정확하지 않을 수 있습니다.">
            <a:extLst>
              <a:ext uri="{FF2B5EF4-FFF2-40B4-BE49-F238E27FC236}">
                <a16:creationId xmlns:a16="http://schemas.microsoft.com/office/drawing/2014/main" id="{B4CE46D7-4617-8E60-F55A-9CA3CA72AA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13161" y="2007500"/>
            <a:ext cx="1996209" cy="4320000"/>
          </a:xfrm>
          <a:prstGeom prst="rect">
            <a:avLst/>
          </a:prstGeom>
          <a:ln>
            <a:solidFill>
              <a:schemeClr val="tx1">
                <a:lumMod val="50000"/>
                <a:lumOff val="50000"/>
              </a:schemeClr>
            </a:solidFill>
          </a:ln>
        </p:spPr>
      </p:pic>
      <p:pic>
        <p:nvPicPr>
          <p:cNvPr id="12" name="그림 11" descr="텍스트, 스크린샷, 번호, 폰트이(가) 표시된 사진&#10;&#10;AI 생성 콘텐츠는 정확하지 않을 수 있습니다.">
            <a:extLst>
              <a:ext uri="{FF2B5EF4-FFF2-40B4-BE49-F238E27FC236}">
                <a16:creationId xmlns:a16="http://schemas.microsoft.com/office/drawing/2014/main" id="{08352813-D984-9D99-8446-9DC73D9B21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6163" y="2007500"/>
            <a:ext cx="1996209" cy="4320000"/>
          </a:xfrm>
          <a:prstGeom prst="rect">
            <a:avLst/>
          </a:prstGeom>
          <a:ln>
            <a:solidFill>
              <a:schemeClr val="tx1">
                <a:lumMod val="50000"/>
                <a:lumOff val="50000"/>
              </a:schemeClr>
            </a:solidFill>
          </a:ln>
        </p:spPr>
      </p:pic>
      <p:sp>
        <p:nvSpPr>
          <p:cNvPr id="3" name="직사각형 2">
            <a:extLst>
              <a:ext uri="{FF2B5EF4-FFF2-40B4-BE49-F238E27FC236}">
                <a16:creationId xmlns:a16="http://schemas.microsoft.com/office/drawing/2014/main" id="{D315FD8F-A2BC-4DA6-EB50-793FF0CF7B06}"/>
              </a:ext>
            </a:extLst>
          </p:cNvPr>
          <p:cNvSpPr/>
          <p:nvPr/>
        </p:nvSpPr>
        <p:spPr bwMode="auto">
          <a:xfrm>
            <a:off x="6630150" y="1844824"/>
            <a:ext cx="3054518" cy="4645650"/>
          </a:xfrm>
          <a:prstGeom prst="rect">
            <a:avLst/>
          </a:prstGeom>
          <a:solidFill>
            <a:schemeClr val="bg1"/>
          </a:solidFill>
          <a:ln>
            <a:solidFill>
              <a:schemeClr val="bg1">
                <a:lumMod val="75000"/>
              </a:schemeClr>
            </a:solidFill>
          </a:ln>
          <a:effectLst/>
        </p:spPr>
        <p:txBody>
          <a:bodyPr vert="horz" wrap="square" lIns="91440" tIns="45720" rIns="0" bIns="45720" numCol="1" rtlCol="0" anchor="t" anchorCtr="0" compatLnSpc="1">
            <a:prstTxWarp prst="textNoShape">
              <a:avLst/>
            </a:prstTxWarp>
          </a:bodyPr>
          <a:lstStyle/>
          <a:p>
            <a:pPr marL="228600" indent="-228600">
              <a:buFont typeface="+mj-lt"/>
              <a:buAutoNum type="arabicPeriod"/>
            </a:pPr>
            <a:r>
              <a:rPr lang="en-US" altLang="ko-KR" sz="1100" b="1" dirty="0">
                <a:solidFill>
                  <a:schemeClr val="tx2"/>
                </a:solidFill>
              </a:rPr>
              <a:t>Enter the Account Linked to the Contact</a:t>
            </a:r>
            <a:br>
              <a:rPr lang="en-US" altLang="ko-KR" sz="1100" dirty="0">
                <a:solidFill>
                  <a:schemeClr val="tx2"/>
                </a:solidFill>
              </a:rPr>
            </a:br>
            <a:r>
              <a:rPr lang="en-US" altLang="ko-KR" sz="1100" dirty="0"/>
              <a:t>- Search by name to select an Account.</a:t>
            </a:r>
            <a:br>
              <a:rPr lang="en-US" altLang="ko-KR" sz="1100" dirty="0"/>
            </a:br>
            <a:r>
              <a:rPr lang="en-US" altLang="ko-KR" sz="1100" dirty="0"/>
              <a:t>If no results are found, register a new Account.</a:t>
            </a:r>
          </a:p>
          <a:p>
            <a:pPr marL="228600" indent="-228600">
              <a:buFont typeface="+mj-lt"/>
              <a:buAutoNum type="arabicPeriod"/>
            </a:pPr>
            <a:r>
              <a:rPr lang="en-US" altLang="ko-KR" sz="1100" b="1" dirty="0">
                <a:solidFill>
                  <a:schemeClr val="tx2"/>
                </a:solidFill>
              </a:rPr>
              <a:t>Enter Name</a:t>
            </a:r>
            <a:br>
              <a:rPr lang="en-US" altLang="ko-KR" sz="1100" dirty="0"/>
            </a:br>
            <a:r>
              <a:rPr lang="en-US" altLang="ko-KR" sz="1100" dirty="0"/>
              <a:t>- Enter the last name and first name separately.</a:t>
            </a:r>
            <a:br>
              <a:rPr lang="en-US" altLang="ko-KR" sz="1100" dirty="0"/>
            </a:br>
            <a:r>
              <a:rPr lang="en-US" altLang="ko-KR" sz="1100" dirty="0"/>
              <a:t>- For domestic contacts, use Korean.</a:t>
            </a:r>
            <a:br>
              <a:rPr lang="en-US" altLang="ko-KR" sz="1100" dirty="0"/>
            </a:br>
            <a:r>
              <a:rPr lang="en-US" altLang="ko-KR" sz="1100" dirty="0"/>
              <a:t>- For overseas contacts, use English.</a:t>
            </a:r>
          </a:p>
          <a:p>
            <a:pPr marL="228600" indent="-228600">
              <a:buFont typeface="+mj-lt"/>
              <a:buAutoNum type="arabicPeriod"/>
            </a:pPr>
            <a:r>
              <a:rPr lang="en-US" altLang="ko-KR" sz="1100" b="1" dirty="0">
                <a:solidFill>
                  <a:schemeClr val="tx2"/>
                </a:solidFill>
              </a:rPr>
              <a:t>Enter Alias</a:t>
            </a:r>
            <a:br>
              <a:rPr lang="en-US" altLang="ko-KR" sz="1100" dirty="0"/>
            </a:br>
            <a:r>
              <a:rPr lang="en-US" altLang="ko-KR" sz="1100" dirty="0"/>
              <a:t>- Examples include: English name for Korean contacts, Korean name for foreign contacts, or names based on the local language.</a:t>
            </a:r>
          </a:p>
          <a:p>
            <a:pPr marL="228600" indent="-228600">
              <a:buFont typeface="+mj-lt"/>
              <a:buAutoNum type="arabicPeriod"/>
            </a:pPr>
            <a:r>
              <a:rPr lang="en-US" altLang="ko-KR" sz="1100" b="1" dirty="0">
                <a:solidFill>
                  <a:schemeClr val="tx2"/>
                </a:solidFill>
              </a:rPr>
              <a:t>Enter Country / Phone Number</a:t>
            </a:r>
            <a:br>
              <a:rPr lang="en-US" altLang="ko-KR" sz="1100" dirty="0"/>
            </a:br>
            <a:r>
              <a:rPr lang="en-US" altLang="ko-KR" sz="1100" dirty="0"/>
              <a:t>- Selecting a country automatically applies the country code, so manual entry is not required.</a:t>
            </a:r>
          </a:p>
          <a:p>
            <a:pPr marL="228600" indent="-228600">
              <a:buFont typeface="+mj-lt"/>
              <a:buAutoNum type="arabicPeriod"/>
            </a:pPr>
            <a:r>
              <a:rPr lang="en-US" altLang="ko-KR" sz="1100" b="1" dirty="0">
                <a:solidFill>
                  <a:schemeClr val="tx2"/>
                </a:solidFill>
              </a:rPr>
              <a:t>Check Business Card / Face-to-Face Status</a:t>
            </a:r>
            <a:br>
              <a:rPr lang="en-US" altLang="ko-KR" sz="1100" b="1" dirty="0"/>
            </a:br>
            <a:r>
              <a:rPr lang="en-US" altLang="ko-KR" sz="1100" b="1" dirty="0"/>
              <a:t>- </a:t>
            </a:r>
            <a:r>
              <a:rPr lang="en-US" altLang="ko-KR" sz="1100" dirty="0"/>
              <a:t>If checked, the contact will be visible to all users within the same access group.</a:t>
            </a:r>
            <a:br>
              <a:rPr lang="en-US" altLang="ko-KR" sz="1100" dirty="0"/>
            </a:br>
            <a:r>
              <a:rPr lang="en-US" altLang="ko-KR" sz="1100" dirty="0"/>
              <a:t>- If unchecked, the contact will only be visible to the creator’s assigned group.</a:t>
            </a:r>
          </a:p>
          <a:p>
            <a:pPr marL="228600" indent="-228600">
              <a:buFont typeface="+mj-lt"/>
              <a:buAutoNum type="arabicPeriod"/>
            </a:pPr>
            <a:r>
              <a:rPr lang="en-US" altLang="ko-KR" sz="1100" b="1" dirty="0">
                <a:solidFill>
                  <a:schemeClr val="tx2"/>
                </a:solidFill>
              </a:rPr>
              <a:t>Mark as Key Person</a:t>
            </a:r>
            <a:br>
              <a:rPr lang="en-US" altLang="ko-KR" sz="1100" dirty="0"/>
            </a:br>
            <a:r>
              <a:rPr lang="en-US" altLang="ko-KR" sz="1100" dirty="0"/>
              <a:t>- If checked, the contact will appear at the top of the contact list in the Account View.</a:t>
            </a:r>
          </a:p>
          <a:p>
            <a:pPr marL="228600" indent="-228600">
              <a:buFont typeface="+mj-lt"/>
              <a:buAutoNum type="arabicPeriod"/>
            </a:pPr>
            <a:endParaRPr lang="en-US" altLang="ko-KR" sz="1100" dirty="0"/>
          </a:p>
        </p:txBody>
      </p:sp>
      <p:sp>
        <p:nvSpPr>
          <p:cNvPr id="2" name="제목 1">
            <a:extLst>
              <a:ext uri="{FF2B5EF4-FFF2-40B4-BE49-F238E27FC236}">
                <a16:creationId xmlns:a16="http://schemas.microsoft.com/office/drawing/2014/main" id="{49E2DF2D-FFAF-4C0C-3260-D5F4A02AD103}"/>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02. Contact Management</a:t>
            </a:r>
          </a:p>
        </p:txBody>
      </p:sp>
      <p:graphicFrame>
        <p:nvGraphicFramePr>
          <p:cNvPr id="17" name="표 16">
            <a:extLst>
              <a:ext uri="{FF2B5EF4-FFF2-40B4-BE49-F238E27FC236}">
                <a16:creationId xmlns:a16="http://schemas.microsoft.com/office/drawing/2014/main" id="{7D4D7709-D5FE-136F-EFD4-696476165AE4}"/>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02.03. Contact Creation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02.03.01 Create a single contact (2/3)</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Contact</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CRM App &gt; Contact &gt; Contact List &gt; New Create Pop-up</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E0E8A614-C773-E046-E444-8E231FF56C08}"/>
              </a:ext>
            </a:extLst>
          </p:cNvPr>
          <p:cNvSpPr/>
          <p:nvPr/>
        </p:nvSpPr>
        <p:spPr bwMode="auto">
          <a:xfrm>
            <a:off x="242888"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0" name="화살표: 오각형 66">
            <a:extLst>
              <a:ext uri="{FF2B5EF4-FFF2-40B4-BE49-F238E27FC236}">
                <a16:creationId xmlns:a16="http://schemas.microsoft.com/office/drawing/2014/main" id="{DB1F7224-2D2F-E15B-0902-B0AF8B5DE9FF}"/>
              </a:ext>
            </a:extLst>
          </p:cNvPr>
          <p:cNvSpPr/>
          <p:nvPr/>
        </p:nvSpPr>
        <p:spPr bwMode="gray">
          <a:xfrm>
            <a:off x="434668" y="2762752"/>
            <a:ext cx="1992676" cy="41422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11" name="타원 10">
            <a:extLst>
              <a:ext uri="{FF2B5EF4-FFF2-40B4-BE49-F238E27FC236}">
                <a16:creationId xmlns:a16="http://schemas.microsoft.com/office/drawing/2014/main" id="{67058E52-ECA6-4A76-AA70-0ECA3A54FBE0}"/>
              </a:ext>
            </a:extLst>
          </p:cNvPr>
          <p:cNvSpPr/>
          <p:nvPr/>
        </p:nvSpPr>
        <p:spPr bwMode="auto">
          <a:xfrm>
            <a:off x="182668" y="282585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3" name="화살표: 오각형 66">
            <a:extLst>
              <a:ext uri="{FF2B5EF4-FFF2-40B4-BE49-F238E27FC236}">
                <a16:creationId xmlns:a16="http://schemas.microsoft.com/office/drawing/2014/main" id="{03235E5B-0628-6385-8D39-406E0BE73314}"/>
              </a:ext>
            </a:extLst>
          </p:cNvPr>
          <p:cNvSpPr/>
          <p:nvPr/>
        </p:nvSpPr>
        <p:spPr bwMode="gray">
          <a:xfrm>
            <a:off x="434668" y="3817428"/>
            <a:ext cx="1992676" cy="936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15" name="타원 14">
            <a:extLst>
              <a:ext uri="{FF2B5EF4-FFF2-40B4-BE49-F238E27FC236}">
                <a16:creationId xmlns:a16="http://schemas.microsoft.com/office/drawing/2014/main" id="{464823F0-EF16-B747-6E9A-07A1934955C4}"/>
              </a:ext>
            </a:extLst>
          </p:cNvPr>
          <p:cNvSpPr/>
          <p:nvPr/>
        </p:nvSpPr>
        <p:spPr bwMode="auto">
          <a:xfrm>
            <a:off x="182668" y="3817428"/>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9" name="화살표: 오각형 66">
            <a:extLst>
              <a:ext uri="{FF2B5EF4-FFF2-40B4-BE49-F238E27FC236}">
                <a16:creationId xmlns:a16="http://schemas.microsoft.com/office/drawing/2014/main" id="{BDB4668F-D78F-34F5-CA19-3F82340D5A3B}"/>
              </a:ext>
            </a:extLst>
          </p:cNvPr>
          <p:cNvSpPr/>
          <p:nvPr/>
        </p:nvSpPr>
        <p:spPr bwMode="gray">
          <a:xfrm>
            <a:off x="2818133" y="2981138"/>
            <a:ext cx="2003307" cy="414219"/>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20" name="타원 19">
            <a:extLst>
              <a:ext uri="{FF2B5EF4-FFF2-40B4-BE49-F238E27FC236}">
                <a16:creationId xmlns:a16="http://schemas.microsoft.com/office/drawing/2014/main" id="{C4B3BDC8-A41D-DF8F-F828-3AC37FA1AB58}"/>
              </a:ext>
            </a:extLst>
          </p:cNvPr>
          <p:cNvSpPr/>
          <p:nvPr/>
        </p:nvSpPr>
        <p:spPr bwMode="auto">
          <a:xfrm>
            <a:off x="2583176" y="2969862"/>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6</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1" name="화살표: 오각형 66">
            <a:extLst>
              <a:ext uri="{FF2B5EF4-FFF2-40B4-BE49-F238E27FC236}">
                <a16:creationId xmlns:a16="http://schemas.microsoft.com/office/drawing/2014/main" id="{2A939A01-4170-7741-80AE-2EF2E7FE4591}"/>
              </a:ext>
            </a:extLst>
          </p:cNvPr>
          <p:cNvSpPr/>
          <p:nvPr/>
        </p:nvSpPr>
        <p:spPr bwMode="gray">
          <a:xfrm>
            <a:off x="434668" y="4753428"/>
            <a:ext cx="1992676" cy="45378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23" name="타원 22">
            <a:extLst>
              <a:ext uri="{FF2B5EF4-FFF2-40B4-BE49-F238E27FC236}">
                <a16:creationId xmlns:a16="http://schemas.microsoft.com/office/drawing/2014/main" id="{2EF49015-A90C-D2B8-5315-9388DF5EF6BE}"/>
              </a:ext>
            </a:extLst>
          </p:cNvPr>
          <p:cNvSpPr/>
          <p:nvPr/>
        </p:nvSpPr>
        <p:spPr bwMode="auto">
          <a:xfrm>
            <a:off x="182668" y="4753428"/>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3</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4" name="화살표: 오각형 66">
            <a:extLst>
              <a:ext uri="{FF2B5EF4-FFF2-40B4-BE49-F238E27FC236}">
                <a16:creationId xmlns:a16="http://schemas.microsoft.com/office/drawing/2014/main" id="{D9FB53D6-B55A-009D-8378-13EFEF0A1B71}"/>
              </a:ext>
            </a:extLst>
          </p:cNvPr>
          <p:cNvSpPr/>
          <p:nvPr/>
        </p:nvSpPr>
        <p:spPr bwMode="gray">
          <a:xfrm>
            <a:off x="434668" y="5210538"/>
            <a:ext cx="1992676" cy="84675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25" name="타원 24">
            <a:extLst>
              <a:ext uri="{FF2B5EF4-FFF2-40B4-BE49-F238E27FC236}">
                <a16:creationId xmlns:a16="http://schemas.microsoft.com/office/drawing/2014/main" id="{3340BCB9-75B3-4C86-05F5-DC67C9D9D953}"/>
              </a:ext>
            </a:extLst>
          </p:cNvPr>
          <p:cNvSpPr/>
          <p:nvPr/>
        </p:nvSpPr>
        <p:spPr bwMode="auto">
          <a:xfrm>
            <a:off x="182668" y="5210538"/>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4</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화살표: 오각형 66">
            <a:extLst>
              <a:ext uri="{FF2B5EF4-FFF2-40B4-BE49-F238E27FC236}">
                <a16:creationId xmlns:a16="http://schemas.microsoft.com/office/drawing/2014/main" id="{1F86DCA8-49CC-A4F4-B1BE-9076BEB98716}"/>
              </a:ext>
            </a:extLst>
          </p:cNvPr>
          <p:cNvSpPr/>
          <p:nvPr/>
        </p:nvSpPr>
        <p:spPr bwMode="gray">
          <a:xfrm>
            <a:off x="2818133" y="2502762"/>
            <a:ext cx="2003307" cy="414219"/>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8" name="타원 7">
            <a:extLst>
              <a:ext uri="{FF2B5EF4-FFF2-40B4-BE49-F238E27FC236}">
                <a16:creationId xmlns:a16="http://schemas.microsoft.com/office/drawing/2014/main" id="{D381B722-E755-8229-BDE9-6EFB980CA4FA}"/>
              </a:ext>
            </a:extLst>
          </p:cNvPr>
          <p:cNvSpPr/>
          <p:nvPr/>
        </p:nvSpPr>
        <p:spPr bwMode="auto">
          <a:xfrm>
            <a:off x="2583176" y="2491486"/>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5</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392517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CF4A2-0DEA-0F22-C74E-BB9CF6F7FAA7}"/>
            </a:ext>
          </a:extLst>
        </p:cNvPr>
        <p:cNvGrpSpPr/>
        <p:nvPr/>
      </p:nvGrpSpPr>
      <p:grpSpPr>
        <a:xfrm>
          <a:off x="0" y="0"/>
          <a:ext cx="0" cy="0"/>
          <a:chOff x="0" y="0"/>
          <a:chExt cx="0" cy="0"/>
        </a:xfrm>
      </p:grpSpPr>
      <p:sp>
        <p:nvSpPr>
          <p:cNvPr id="9" name="직사각형 8">
            <a:extLst>
              <a:ext uri="{FF2B5EF4-FFF2-40B4-BE49-F238E27FC236}">
                <a16:creationId xmlns:a16="http://schemas.microsoft.com/office/drawing/2014/main" id="{CC3475AB-0441-9B0F-7097-856DC9FE4DE9}"/>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0" bIns="45720" numCol="1" rtlCol="0" anchor="t" anchorCtr="0" compatLnSpc="1">
            <a:prstTxWarp prst="textNoShape">
              <a:avLst/>
            </a:prstTxWarp>
          </a:bodyPr>
          <a:lstStyle/>
          <a:p>
            <a:pPr marL="180975" indent="-180975" eaLnBrk="1" hangingPunct="1">
              <a:lnSpc>
                <a:spcPct val="120000"/>
              </a:lnSpc>
              <a:buFont typeface="+mj-lt"/>
              <a:buAutoNum type="arabicPeriod"/>
            </a:pPr>
            <a:r>
              <a:rPr lang="en-US" altLang="ko-KR" sz="1100" b="1">
                <a:solidFill>
                  <a:schemeClr val="tx2"/>
                </a:solidFill>
                <a:cs typeface="Arial" panose="020B0604020202020204" pitchFamily="34" charset="0"/>
              </a:rPr>
              <a:t>Account Information Section</a:t>
            </a:r>
            <a:br>
              <a:rPr lang="en-US" altLang="ko-KR" sz="1100">
                <a:solidFill>
                  <a:schemeClr val="tx1"/>
                </a:solidFill>
                <a:cs typeface="Arial" panose="020B0604020202020204" pitchFamily="34" charset="0"/>
              </a:rPr>
            </a:br>
            <a:r>
              <a:rPr lang="en-US" altLang="ko-KR" sz="1100">
                <a:solidFill>
                  <a:schemeClr val="tx1">
                    <a:lumMod val="65000"/>
                    <a:lumOff val="35000"/>
                  </a:schemeClr>
                </a:solidFill>
                <a:cs typeface="Arial" panose="020B0604020202020204" pitchFamily="34" charset="0"/>
              </a:rPr>
              <a:t>- This section contains the most basic and essential information about the account.</a:t>
            </a:r>
            <a:br>
              <a:rPr lang="en-US" altLang="ko-KR" sz="1100">
                <a:solidFill>
                  <a:schemeClr val="tx1">
                    <a:lumMod val="65000"/>
                    <a:lumOff val="35000"/>
                  </a:schemeClr>
                </a:solidFill>
                <a:cs typeface="Arial" panose="020B0604020202020204" pitchFamily="34" charset="0"/>
              </a:rPr>
            </a:br>
            <a:r>
              <a:rPr lang="en-US" altLang="ko-KR" sz="1100">
                <a:solidFill>
                  <a:schemeClr val="tx1">
                    <a:lumMod val="65000"/>
                    <a:lumOff val="35000"/>
                  </a:schemeClr>
                </a:solidFill>
                <a:cs typeface="Arial" panose="020B0604020202020204" pitchFamily="34" charset="0"/>
              </a:rPr>
              <a:t>- Most fields in this section are mandatory.</a:t>
            </a:r>
            <a:br>
              <a:rPr lang="en-US" altLang="ko-KR" sz="1100">
                <a:solidFill>
                  <a:schemeClr val="tx1"/>
                </a:solidFill>
                <a:cs typeface="Arial" panose="020B0604020202020204" pitchFamily="34" charset="0"/>
              </a:rPr>
            </a:br>
            <a:endParaRPr lang="en-US" altLang="ko-KR" sz="1100">
              <a:solidFill>
                <a:schemeClr val="tx1"/>
              </a:solidFill>
              <a:cs typeface="Arial" panose="020B0604020202020204" pitchFamily="34" charset="0"/>
            </a:endParaRPr>
          </a:p>
          <a:p>
            <a:pPr marL="180975" indent="-180975" eaLnBrk="1" hangingPunct="1">
              <a:lnSpc>
                <a:spcPct val="120000"/>
              </a:lnSpc>
              <a:buFont typeface="+mj-lt"/>
              <a:buAutoNum type="arabicPeriod"/>
            </a:pPr>
            <a:r>
              <a:rPr lang="en-US" altLang="ko-KR" sz="1100" b="1">
                <a:solidFill>
                  <a:schemeClr val="tx2"/>
                </a:solidFill>
                <a:cs typeface="Arial" panose="020B0604020202020204" pitchFamily="34" charset="0"/>
              </a:rPr>
              <a:t>Description Section</a:t>
            </a:r>
            <a:br>
              <a:rPr lang="en-US" altLang="ko-KR" sz="1100">
                <a:solidFill>
                  <a:schemeClr val="tx1"/>
                </a:solidFill>
                <a:cs typeface="Arial" panose="020B0604020202020204" pitchFamily="34" charset="0"/>
              </a:rPr>
            </a:br>
            <a:r>
              <a:rPr lang="en-US" altLang="ko-KR" sz="1100">
                <a:solidFill>
                  <a:schemeClr val="tx1">
                    <a:lumMod val="65000"/>
                    <a:lumOff val="35000"/>
                  </a:schemeClr>
                </a:solidFill>
                <a:cs typeface="Arial" panose="020B0604020202020204" pitchFamily="34" charset="0"/>
              </a:rPr>
              <a:t>- This area displays a text-based description of the company.</a:t>
            </a:r>
            <a:br>
              <a:rPr lang="en-US" altLang="ko-KR" sz="1100">
                <a:solidFill>
                  <a:schemeClr val="tx1"/>
                </a:solidFill>
                <a:cs typeface="Arial" panose="020B0604020202020204" pitchFamily="34" charset="0"/>
              </a:rPr>
            </a:br>
            <a:endParaRPr lang="en-US" altLang="ko-KR" sz="1100">
              <a:solidFill>
                <a:schemeClr val="tx1"/>
              </a:solidFill>
              <a:cs typeface="Arial" panose="020B0604020202020204" pitchFamily="34" charset="0"/>
            </a:endParaRPr>
          </a:p>
          <a:p>
            <a:pPr marL="180975" indent="-180975" eaLnBrk="1" hangingPunct="1">
              <a:lnSpc>
                <a:spcPct val="120000"/>
              </a:lnSpc>
              <a:buFont typeface="+mj-lt"/>
              <a:buAutoNum type="arabicPeriod"/>
            </a:pPr>
            <a:r>
              <a:rPr lang="en-US" altLang="ko-KR" sz="1100" b="1">
                <a:solidFill>
                  <a:schemeClr val="tx2"/>
                </a:solidFill>
                <a:cs typeface="Arial" panose="020B0604020202020204" pitchFamily="34" charset="0"/>
              </a:rPr>
              <a:t>SAP I/F Information</a:t>
            </a:r>
            <a:br>
              <a:rPr lang="en-US" altLang="ko-KR" sz="1100">
                <a:solidFill>
                  <a:schemeClr val="tx1"/>
                </a:solidFill>
                <a:cs typeface="Arial" panose="020B0604020202020204" pitchFamily="34" charset="0"/>
              </a:rPr>
            </a:br>
            <a:r>
              <a:rPr lang="en-US" altLang="ko-KR" sz="1100">
                <a:solidFill>
                  <a:schemeClr val="tx1">
                    <a:lumMod val="65000"/>
                    <a:lumOff val="35000"/>
                  </a:schemeClr>
                </a:solidFill>
                <a:cs typeface="Arial" panose="020B0604020202020204" pitchFamily="34" charset="0"/>
              </a:rPr>
              <a:t>- Shows data retrieved from the SAP system during integration.</a:t>
            </a:r>
            <a:br>
              <a:rPr lang="en-US" altLang="ko-KR" sz="1100">
                <a:solidFill>
                  <a:schemeClr val="tx1">
                    <a:lumMod val="65000"/>
                    <a:lumOff val="35000"/>
                  </a:schemeClr>
                </a:solidFill>
                <a:cs typeface="Arial" panose="020B0604020202020204" pitchFamily="34" charset="0"/>
              </a:rPr>
            </a:br>
            <a:r>
              <a:rPr lang="en-US" altLang="ko-KR" sz="1100">
                <a:solidFill>
                  <a:schemeClr val="tx1">
                    <a:lumMod val="65000"/>
                    <a:lumOff val="35000"/>
                  </a:schemeClr>
                </a:solidFill>
                <a:cs typeface="Arial" panose="020B0604020202020204" pitchFamily="34" charset="0"/>
              </a:rPr>
              <a:t>- This information is read-only and cannot be edited in Salesforce.</a:t>
            </a:r>
            <a:br>
              <a:rPr lang="en-US" altLang="ko-KR" sz="1100">
                <a:solidFill>
                  <a:schemeClr val="tx1"/>
                </a:solidFill>
                <a:cs typeface="Arial" panose="020B0604020202020204" pitchFamily="34" charset="0"/>
              </a:rPr>
            </a:br>
            <a:endParaRPr lang="en-US" altLang="ko-KR" sz="1100">
              <a:solidFill>
                <a:schemeClr val="tx1"/>
              </a:solidFill>
              <a:cs typeface="Arial" panose="020B0604020202020204" pitchFamily="34" charset="0"/>
            </a:endParaRPr>
          </a:p>
          <a:p>
            <a:pPr marL="180975" indent="-180975" eaLnBrk="1" hangingPunct="1">
              <a:lnSpc>
                <a:spcPct val="120000"/>
              </a:lnSpc>
              <a:buFont typeface="+mj-lt"/>
              <a:buAutoNum type="arabicPeriod"/>
            </a:pPr>
            <a:r>
              <a:rPr lang="en-US" altLang="ko-KR" sz="1100" b="1" err="1">
                <a:solidFill>
                  <a:schemeClr val="tx2"/>
                </a:solidFill>
                <a:cs typeface="Arial" panose="020B0604020202020204" pitchFamily="34" charset="0"/>
              </a:rPr>
              <a:t>NiceD&amp;B</a:t>
            </a:r>
            <a:r>
              <a:rPr lang="en-US" altLang="ko-KR" sz="1100" b="1">
                <a:solidFill>
                  <a:schemeClr val="tx2"/>
                </a:solidFill>
                <a:cs typeface="Arial" panose="020B0604020202020204" pitchFamily="34" charset="0"/>
              </a:rPr>
              <a:t> Information Tab</a:t>
            </a:r>
            <a:br>
              <a:rPr lang="en-US" altLang="ko-KR" sz="1100">
                <a:solidFill>
                  <a:schemeClr val="tx1"/>
                </a:solidFill>
                <a:cs typeface="Arial" panose="020B0604020202020204" pitchFamily="34" charset="0"/>
              </a:rPr>
            </a:br>
            <a:r>
              <a:rPr lang="en-US" altLang="ko-KR" sz="1100">
                <a:solidFill>
                  <a:schemeClr val="tx1">
                    <a:lumMod val="65000"/>
                    <a:lumOff val="35000"/>
                  </a:schemeClr>
                </a:solidFill>
                <a:cs typeface="Arial" panose="020B0604020202020204" pitchFamily="34" charset="0"/>
              </a:rPr>
              <a:t>- When clicked, this tab displays company data integrated from </a:t>
            </a:r>
            <a:r>
              <a:rPr lang="en-US" altLang="ko-KR" sz="1100" err="1">
                <a:solidFill>
                  <a:schemeClr val="tx1">
                    <a:lumMod val="65000"/>
                    <a:lumOff val="35000"/>
                  </a:schemeClr>
                </a:solidFill>
                <a:cs typeface="Arial" panose="020B0604020202020204" pitchFamily="34" charset="0"/>
              </a:rPr>
              <a:t>NiceD&amp;B</a:t>
            </a:r>
            <a:r>
              <a:rPr lang="en-US" altLang="ko-KR" sz="1100">
                <a:solidFill>
                  <a:schemeClr val="tx1">
                    <a:lumMod val="65000"/>
                    <a:lumOff val="35000"/>
                  </a:schemeClr>
                </a:solidFill>
                <a:cs typeface="Arial" panose="020B0604020202020204" pitchFamily="34" charset="0"/>
              </a:rPr>
              <a:t>.</a:t>
            </a:r>
            <a:br>
              <a:rPr lang="en-US" altLang="ko-KR" sz="1100">
                <a:solidFill>
                  <a:schemeClr val="tx1">
                    <a:lumMod val="65000"/>
                    <a:lumOff val="35000"/>
                  </a:schemeClr>
                </a:solidFill>
                <a:cs typeface="Arial" panose="020B0604020202020204" pitchFamily="34" charset="0"/>
              </a:rPr>
            </a:br>
            <a:r>
              <a:rPr lang="en-US" altLang="ko-KR" sz="1100">
                <a:solidFill>
                  <a:schemeClr val="tx1">
                    <a:lumMod val="65000"/>
                    <a:lumOff val="35000"/>
                  </a:schemeClr>
                </a:solidFill>
                <a:cs typeface="Arial" panose="020B0604020202020204" pitchFamily="34" charset="0"/>
              </a:rPr>
              <a:t>- Users can view a company overview and financial information for the past three years.</a:t>
            </a:r>
            <a:br>
              <a:rPr lang="en-US" altLang="ko-KR" sz="1100">
                <a:solidFill>
                  <a:schemeClr val="tx1">
                    <a:lumMod val="65000"/>
                    <a:lumOff val="35000"/>
                  </a:schemeClr>
                </a:solidFill>
                <a:cs typeface="Arial" panose="020B0604020202020204" pitchFamily="34" charset="0"/>
              </a:rPr>
            </a:br>
            <a:r>
              <a:rPr lang="en-US" altLang="ko-KR" sz="1100">
                <a:solidFill>
                  <a:schemeClr val="tx1">
                    <a:lumMod val="65000"/>
                    <a:lumOff val="35000"/>
                  </a:schemeClr>
                </a:solidFill>
                <a:cs typeface="Arial" panose="020B0604020202020204" pitchFamily="34" charset="0"/>
              </a:rPr>
              <a:t>- This information is also read-only and cannot be modified.</a:t>
            </a:r>
          </a:p>
        </p:txBody>
      </p:sp>
      <p:pic>
        <p:nvPicPr>
          <p:cNvPr id="11" name="그림 10">
            <a:extLst>
              <a:ext uri="{FF2B5EF4-FFF2-40B4-BE49-F238E27FC236}">
                <a16:creationId xmlns:a16="http://schemas.microsoft.com/office/drawing/2014/main" id="{0ED997D2-1442-A7ED-013C-D30109F8503D}"/>
              </a:ext>
            </a:extLst>
          </p:cNvPr>
          <p:cNvPicPr>
            <a:picLocks noChangeAspect="1"/>
          </p:cNvPicPr>
          <p:nvPr/>
        </p:nvPicPr>
        <p:blipFill>
          <a:blip r:embed="rId2"/>
          <a:stretch>
            <a:fillRect/>
          </a:stretch>
        </p:blipFill>
        <p:spPr>
          <a:xfrm>
            <a:off x="244704" y="1844675"/>
            <a:ext cx="6298824" cy="4397372"/>
          </a:xfrm>
          <a:prstGeom prst="rect">
            <a:avLst/>
          </a:prstGeom>
          <a:ln>
            <a:solidFill>
              <a:schemeClr val="tx1">
                <a:lumMod val="50000"/>
                <a:lumOff val="50000"/>
              </a:schemeClr>
            </a:solidFill>
          </a:ln>
        </p:spPr>
      </p:pic>
      <p:sp>
        <p:nvSpPr>
          <p:cNvPr id="2" name="제목 1">
            <a:extLst>
              <a:ext uri="{FF2B5EF4-FFF2-40B4-BE49-F238E27FC236}">
                <a16:creationId xmlns:a16="http://schemas.microsoft.com/office/drawing/2014/main" id="{BAF3171A-EB17-BD7B-F5C5-2875A9836D49}"/>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a:t>Step 01. Account Management</a:t>
            </a:r>
          </a:p>
        </p:txBody>
      </p:sp>
      <p:graphicFrame>
        <p:nvGraphicFramePr>
          <p:cNvPr id="17" name="표 16">
            <a:extLst>
              <a:ext uri="{FF2B5EF4-FFF2-40B4-BE49-F238E27FC236}">
                <a16:creationId xmlns:a16="http://schemas.microsoft.com/office/drawing/2014/main" id="{7472FB35-910C-88BD-18FC-0D6F30B91507}"/>
              </a:ext>
            </a:extLst>
          </p:cNvPr>
          <p:cNvGraphicFramePr>
            <a:graphicFrameLocks noGrp="1"/>
          </p:cNvGraphicFramePr>
          <p:nvPr>
            <p:extLst>
              <p:ext uri="{D42A27DB-BD31-4B8C-83A1-F6EECF244321}">
                <p14:modId xmlns:p14="http://schemas.microsoft.com/office/powerpoint/2010/main" val="364691063"/>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01.01. Account View</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01.01.02 View detailed account information</a:t>
                      </a:r>
                      <a:r>
                        <a:rPr lang="ko-KR" altLang="en-US" sz="1200" b="1"/>
                        <a:t> </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a:solidFill>
                            <a:schemeClr val="bg1"/>
                          </a:solidFill>
                        </a:rPr>
                        <a:t>Menu</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t>Account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a:t>(General Information)</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a:t>CRM App &gt; Account &gt; Account List &gt; Account Details View</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C4929773-0360-7F2A-B627-258D6B0D8659}"/>
              </a:ext>
            </a:extLst>
          </p:cNvPr>
          <p:cNvSpPr/>
          <p:nvPr/>
        </p:nvSpPr>
        <p:spPr bwMode="auto">
          <a:xfrm>
            <a:off x="245535"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4" name="화살표: 오각형 66">
            <a:extLst>
              <a:ext uri="{FF2B5EF4-FFF2-40B4-BE49-F238E27FC236}">
                <a16:creationId xmlns:a16="http://schemas.microsoft.com/office/drawing/2014/main" id="{FC853E9C-354D-4F5E-5BB8-973DEC52A817}"/>
              </a:ext>
            </a:extLst>
          </p:cNvPr>
          <p:cNvSpPr/>
          <p:nvPr/>
        </p:nvSpPr>
        <p:spPr bwMode="gray">
          <a:xfrm>
            <a:off x="494888" y="2606054"/>
            <a:ext cx="2700000" cy="1692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7" name="타원 6">
            <a:extLst>
              <a:ext uri="{FF2B5EF4-FFF2-40B4-BE49-F238E27FC236}">
                <a16:creationId xmlns:a16="http://schemas.microsoft.com/office/drawing/2014/main" id="{185B021D-80A3-C0E7-6A65-43EF42FAAA0E}"/>
              </a:ext>
            </a:extLst>
          </p:cNvPr>
          <p:cNvSpPr/>
          <p:nvPr/>
        </p:nvSpPr>
        <p:spPr bwMode="auto">
          <a:xfrm>
            <a:off x="236538" y="2600908"/>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1</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8" name="화살표: 오각형 66">
            <a:extLst>
              <a:ext uri="{FF2B5EF4-FFF2-40B4-BE49-F238E27FC236}">
                <a16:creationId xmlns:a16="http://schemas.microsoft.com/office/drawing/2014/main" id="{E5B30191-6BB0-0A88-4EC7-3655E1C01785}"/>
              </a:ext>
            </a:extLst>
          </p:cNvPr>
          <p:cNvSpPr/>
          <p:nvPr/>
        </p:nvSpPr>
        <p:spPr bwMode="gray">
          <a:xfrm>
            <a:off x="1028564" y="2312848"/>
            <a:ext cx="864096" cy="23585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3" name="타원 12">
            <a:extLst>
              <a:ext uri="{FF2B5EF4-FFF2-40B4-BE49-F238E27FC236}">
                <a16:creationId xmlns:a16="http://schemas.microsoft.com/office/drawing/2014/main" id="{9E064D86-D656-E5F4-3DDD-DBF21FC8ABCF}"/>
              </a:ext>
            </a:extLst>
          </p:cNvPr>
          <p:cNvSpPr/>
          <p:nvPr/>
        </p:nvSpPr>
        <p:spPr bwMode="auto">
          <a:xfrm>
            <a:off x="1015694" y="2060848"/>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4</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4" name="화살표: 오각형 66">
            <a:extLst>
              <a:ext uri="{FF2B5EF4-FFF2-40B4-BE49-F238E27FC236}">
                <a16:creationId xmlns:a16="http://schemas.microsoft.com/office/drawing/2014/main" id="{67903916-B5BC-E52C-E661-C0596D6921DA}"/>
              </a:ext>
            </a:extLst>
          </p:cNvPr>
          <p:cNvSpPr/>
          <p:nvPr/>
        </p:nvSpPr>
        <p:spPr bwMode="gray">
          <a:xfrm>
            <a:off x="494889" y="4334248"/>
            <a:ext cx="2693915" cy="725186"/>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5" name="타원 14">
            <a:extLst>
              <a:ext uri="{FF2B5EF4-FFF2-40B4-BE49-F238E27FC236}">
                <a16:creationId xmlns:a16="http://schemas.microsoft.com/office/drawing/2014/main" id="{064716B0-C957-1ED2-094D-6E1AAAB7E6B5}"/>
              </a:ext>
            </a:extLst>
          </p:cNvPr>
          <p:cNvSpPr/>
          <p:nvPr/>
        </p:nvSpPr>
        <p:spPr bwMode="auto">
          <a:xfrm>
            <a:off x="236538" y="433424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2</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6" name="화살표: 오각형 66">
            <a:extLst>
              <a:ext uri="{FF2B5EF4-FFF2-40B4-BE49-F238E27FC236}">
                <a16:creationId xmlns:a16="http://schemas.microsoft.com/office/drawing/2014/main" id="{7CAEE27F-9FFE-5BD0-7636-3DA69E56E729}"/>
              </a:ext>
            </a:extLst>
          </p:cNvPr>
          <p:cNvSpPr/>
          <p:nvPr/>
        </p:nvSpPr>
        <p:spPr bwMode="gray">
          <a:xfrm>
            <a:off x="494889" y="5116663"/>
            <a:ext cx="2693915" cy="109094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8" name="타원 17">
            <a:extLst>
              <a:ext uri="{FF2B5EF4-FFF2-40B4-BE49-F238E27FC236}">
                <a16:creationId xmlns:a16="http://schemas.microsoft.com/office/drawing/2014/main" id="{FB4B1D1D-3A00-6CC1-D5B1-6128C429D29D}"/>
              </a:ext>
            </a:extLst>
          </p:cNvPr>
          <p:cNvSpPr/>
          <p:nvPr/>
        </p:nvSpPr>
        <p:spPr bwMode="auto">
          <a:xfrm>
            <a:off x="236538" y="5116663"/>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3</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12682542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3BFA4-BE7A-E297-40ED-EF9B37F54ACD}"/>
            </a:ext>
          </a:extLst>
        </p:cNvPr>
        <p:cNvGrpSpPr/>
        <p:nvPr/>
      </p:nvGrpSpPr>
      <p:grpSpPr>
        <a:xfrm>
          <a:off x="0" y="0"/>
          <a:ext cx="0" cy="0"/>
          <a:chOff x="0" y="0"/>
          <a:chExt cx="0" cy="0"/>
        </a:xfrm>
      </p:grpSpPr>
      <p:pic>
        <p:nvPicPr>
          <p:cNvPr id="6" name="그림 5" descr="텍스트, 스크린샷, 번호, 폰트이(가) 표시된 사진&#10;&#10;AI 생성 콘텐츠는 정확하지 않을 수 있습니다.">
            <a:extLst>
              <a:ext uri="{FF2B5EF4-FFF2-40B4-BE49-F238E27FC236}">
                <a16:creationId xmlns:a16="http://schemas.microsoft.com/office/drawing/2014/main" id="{60C43A54-A5B6-6EB8-F9C4-301B3FA4B4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056" y="2019496"/>
            <a:ext cx="1996209" cy="4320000"/>
          </a:xfrm>
          <a:prstGeom prst="rect">
            <a:avLst/>
          </a:prstGeom>
          <a:ln>
            <a:solidFill>
              <a:schemeClr val="tx1">
                <a:lumMod val="50000"/>
                <a:lumOff val="50000"/>
              </a:schemeClr>
            </a:solidFill>
          </a:ln>
        </p:spPr>
      </p:pic>
      <p:sp>
        <p:nvSpPr>
          <p:cNvPr id="10" name="직사각형 9">
            <a:extLst>
              <a:ext uri="{FF2B5EF4-FFF2-40B4-BE49-F238E27FC236}">
                <a16:creationId xmlns:a16="http://schemas.microsoft.com/office/drawing/2014/main" id="{CD066443-514A-71D8-DD6E-42E316A8A1A6}"/>
              </a:ext>
            </a:extLst>
          </p:cNvPr>
          <p:cNvSpPr/>
          <p:nvPr/>
        </p:nvSpPr>
        <p:spPr bwMode="auto">
          <a:xfrm>
            <a:off x="6630150" y="1844824"/>
            <a:ext cx="3054518" cy="4645650"/>
          </a:xfrm>
          <a:prstGeom prst="rect">
            <a:avLst/>
          </a:prstGeom>
          <a:solidFill>
            <a:schemeClr val="bg1"/>
          </a:solidFill>
          <a:ln>
            <a:solidFill>
              <a:schemeClr val="bg1">
                <a:lumMod val="75000"/>
              </a:schemeClr>
            </a:solidFill>
          </a:ln>
          <a:effectLst/>
        </p:spPr>
        <p:txBody>
          <a:bodyPr vert="horz" wrap="square" lIns="91440" tIns="45720" rIns="0" bIns="45720" numCol="1" rtlCol="0" anchor="t" anchorCtr="0" compatLnSpc="1">
            <a:prstTxWarp prst="textNoShape">
              <a:avLst/>
            </a:prstTxWarp>
          </a:bodyPr>
          <a:lstStyle/>
          <a:p>
            <a:pPr marL="228600" indent="-228600">
              <a:buFont typeface="+mj-lt"/>
              <a:buAutoNum type="arabicPeriod"/>
            </a:pPr>
            <a:r>
              <a:rPr lang="en-US" altLang="ko-KR" sz="1100" b="1" dirty="0">
                <a:solidFill>
                  <a:schemeClr val="tx2"/>
                </a:solidFill>
              </a:rPr>
              <a:t>Search Address</a:t>
            </a:r>
            <a:br>
              <a:rPr lang="en-US" altLang="ko-KR" sz="1100" dirty="0">
                <a:solidFill>
                  <a:schemeClr val="tx2"/>
                </a:solidFill>
              </a:rPr>
            </a:br>
            <a:r>
              <a:rPr lang="en-US" altLang="ko-KR" sz="1100" dirty="0"/>
              <a:t>- When an address is selected through search, it is automatically filled in.</a:t>
            </a:r>
          </a:p>
          <a:p>
            <a:pPr marL="228600" indent="-228600">
              <a:buFont typeface="+mj-lt"/>
              <a:buAutoNum type="arabicPeriod"/>
            </a:pPr>
            <a:r>
              <a:rPr lang="en-US" altLang="ko-KR" sz="1100" b="1" dirty="0">
                <a:solidFill>
                  <a:schemeClr val="tx2"/>
                </a:solidFill>
              </a:rPr>
              <a:t>Edit Address Information</a:t>
            </a:r>
            <a:br>
              <a:rPr lang="en-US" altLang="ko-KR" sz="1100" dirty="0">
                <a:solidFill>
                  <a:schemeClr val="tx2"/>
                </a:solidFill>
              </a:rPr>
            </a:br>
            <a:r>
              <a:rPr lang="en-US" altLang="ko-KR" sz="1100" dirty="0"/>
              <a:t>- You can manually enter address information without using search, and you can also modify auto-filled data from search.</a:t>
            </a:r>
          </a:p>
          <a:p>
            <a:pPr marL="228600" indent="-228600">
              <a:buFont typeface="+mj-lt"/>
              <a:buAutoNum type="arabicPeriod"/>
            </a:pPr>
            <a:r>
              <a:rPr lang="en-US" altLang="ko-KR" sz="1100" b="1" dirty="0">
                <a:solidFill>
                  <a:schemeClr val="tx2"/>
                </a:solidFill>
              </a:rPr>
              <a:t>Enter Additional Description</a:t>
            </a:r>
            <a:br>
              <a:rPr lang="en-US" altLang="ko-KR" sz="1100" dirty="0">
                <a:solidFill>
                  <a:schemeClr val="tx2"/>
                </a:solidFill>
              </a:rPr>
            </a:br>
            <a:r>
              <a:rPr lang="en-US" altLang="ko-KR" sz="1100" dirty="0">
                <a:solidFill>
                  <a:schemeClr val="tx2"/>
                </a:solidFill>
              </a:rPr>
              <a:t>- </a:t>
            </a:r>
            <a:r>
              <a:rPr lang="en-US" altLang="ko-KR" sz="1100" dirty="0"/>
              <a:t>Add supplementary notes or comments.</a:t>
            </a:r>
          </a:p>
          <a:p>
            <a:pPr marL="228600" indent="-228600">
              <a:buFont typeface="+mj-lt"/>
              <a:buAutoNum type="arabicPeriod"/>
            </a:pPr>
            <a:r>
              <a:rPr lang="en-US" altLang="ko-KR" sz="1100" b="1" dirty="0">
                <a:solidFill>
                  <a:schemeClr val="tx2"/>
                </a:solidFill>
              </a:rPr>
              <a:t>Messenger ID Entry Area</a:t>
            </a:r>
            <a:br>
              <a:rPr lang="en-US" altLang="ko-KR" sz="1100" dirty="0">
                <a:solidFill>
                  <a:schemeClr val="tx2"/>
                </a:solidFill>
              </a:rPr>
            </a:br>
            <a:r>
              <a:rPr lang="en-US" altLang="ko-KR" sz="1100" dirty="0">
                <a:solidFill>
                  <a:schemeClr val="tx2"/>
                </a:solidFill>
              </a:rPr>
              <a:t>- </a:t>
            </a:r>
            <a:r>
              <a:rPr lang="en-US" altLang="ko-KR" sz="1100" dirty="0"/>
              <a:t>Enter the contact’s messenger ID information.</a:t>
            </a:r>
            <a:br>
              <a:rPr lang="en-US" altLang="ko-KR" sz="1100" dirty="0"/>
            </a:br>
            <a:r>
              <a:rPr lang="en-US" altLang="ko-KR" sz="1100" dirty="0"/>
              <a:t>- Example format: </a:t>
            </a:r>
            <a:br>
              <a:rPr lang="en-US" altLang="ko-KR" sz="1100" dirty="0"/>
            </a:br>
            <a:r>
              <a:rPr lang="en-US" altLang="ko-KR" sz="1100" dirty="0"/>
              <a:t>  Messenger Type: Messenger ID</a:t>
            </a:r>
          </a:p>
          <a:p>
            <a:pPr marL="228600" indent="-228600">
              <a:buFont typeface="+mj-lt"/>
              <a:buAutoNum type="arabicPeriod"/>
            </a:pPr>
            <a:r>
              <a:rPr lang="en-US" altLang="ko-KR" sz="1100" b="1" dirty="0">
                <a:solidFill>
                  <a:schemeClr val="tx2"/>
                </a:solidFill>
              </a:rPr>
              <a:t>Click “Cancel”</a:t>
            </a:r>
            <a:br>
              <a:rPr lang="en-US" altLang="ko-KR" sz="1100" dirty="0">
                <a:solidFill>
                  <a:schemeClr val="tx2"/>
                </a:solidFill>
              </a:rPr>
            </a:br>
            <a:r>
              <a:rPr lang="en-US" altLang="ko-KR" sz="1100" dirty="0">
                <a:solidFill>
                  <a:schemeClr val="tx2"/>
                </a:solidFill>
              </a:rPr>
              <a:t>- </a:t>
            </a:r>
            <a:r>
              <a:rPr lang="en-US" altLang="ko-KR" sz="1100" dirty="0"/>
              <a:t>Returns to the previous popup.</a:t>
            </a:r>
          </a:p>
          <a:p>
            <a:pPr marL="228600" indent="-228600">
              <a:buFont typeface="+mj-lt"/>
              <a:buAutoNum type="arabicPeriod"/>
            </a:pPr>
            <a:r>
              <a:rPr lang="en-US" altLang="ko-KR" sz="1100" b="1" dirty="0">
                <a:solidFill>
                  <a:schemeClr val="tx2"/>
                </a:solidFill>
              </a:rPr>
              <a:t>Click “Save”</a:t>
            </a:r>
            <a:br>
              <a:rPr lang="en-US" altLang="ko-KR" sz="1100" dirty="0">
                <a:solidFill>
                  <a:schemeClr val="tx2"/>
                </a:solidFill>
              </a:rPr>
            </a:br>
            <a:r>
              <a:rPr lang="en-US" altLang="ko-KR" sz="1100" dirty="0">
                <a:solidFill>
                  <a:schemeClr val="tx2"/>
                </a:solidFill>
              </a:rPr>
              <a:t>- </a:t>
            </a:r>
            <a:r>
              <a:rPr lang="en-US" altLang="ko-KR" sz="1100" dirty="0"/>
              <a:t>Closes the popup and navigates to the contact detail screen.</a:t>
            </a:r>
            <a:br>
              <a:rPr lang="en-US" altLang="ko-KR" sz="1100" dirty="0"/>
            </a:br>
            <a:r>
              <a:rPr lang="en-US" altLang="ko-KR" sz="1100" dirty="0"/>
              <a:t>(* Once saved, a summary will be displayed on the home screen.)</a:t>
            </a:r>
          </a:p>
        </p:txBody>
      </p:sp>
      <p:sp>
        <p:nvSpPr>
          <p:cNvPr id="2" name="제목 1">
            <a:extLst>
              <a:ext uri="{FF2B5EF4-FFF2-40B4-BE49-F238E27FC236}">
                <a16:creationId xmlns:a16="http://schemas.microsoft.com/office/drawing/2014/main" id="{14A7B57B-2203-269E-6052-F21BA4D20883}"/>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02. Contact Management</a:t>
            </a:r>
          </a:p>
        </p:txBody>
      </p:sp>
      <p:graphicFrame>
        <p:nvGraphicFramePr>
          <p:cNvPr id="17" name="표 16">
            <a:extLst>
              <a:ext uri="{FF2B5EF4-FFF2-40B4-BE49-F238E27FC236}">
                <a16:creationId xmlns:a16="http://schemas.microsoft.com/office/drawing/2014/main" id="{EA6D8484-7FEE-6CB8-D8B0-39FE326B4664}"/>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02.03. Contact Creation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02.03.01 Create a single contact (3/3)</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Contact</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CRM App &gt; Contact &gt; Contact List &gt; New Create Pop-up</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BD0C5C7A-FFE1-D1F0-81EE-871E063BB07B}"/>
              </a:ext>
            </a:extLst>
          </p:cNvPr>
          <p:cNvSpPr/>
          <p:nvPr/>
        </p:nvSpPr>
        <p:spPr bwMode="auto">
          <a:xfrm>
            <a:off x="242888"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7" name="화살표: 오각형 66">
            <a:extLst>
              <a:ext uri="{FF2B5EF4-FFF2-40B4-BE49-F238E27FC236}">
                <a16:creationId xmlns:a16="http://schemas.microsoft.com/office/drawing/2014/main" id="{0A3A36FE-ACE5-C66F-152F-84DF28EDA9D0}"/>
              </a:ext>
            </a:extLst>
          </p:cNvPr>
          <p:cNvSpPr/>
          <p:nvPr/>
        </p:nvSpPr>
        <p:spPr bwMode="gray">
          <a:xfrm>
            <a:off x="548056" y="2798756"/>
            <a:ext cx="1992676" cy="41422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8" name="타원 7">
            <a:extLst>
              <a:ext uri="{FF2B5EF4-FFF2-40B4-BE49-F238E27FC236}">
                <a16:creationId xmlns:a16="http://schemas.microsoft.com/office/drawing/2014/main" id="{99266B9E-74EF-1B2F-B8CC-1C63725E9B8A}"/>
              </a:ext>
            </a:extLst>
          </p:cNvPr>
          <p:cNvSpPr/>
          <p:nvPr/>
        </p:nvSpPr>
        <p:spPr bwMode="auto">
          <a:xfrm>
            <a:off x="296056" y="3024053"/>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1" name="화살표: 오각형 66">
            <a:extLst>
              <a:ext uri="{FF2B5EF4-FFF2-40B4-BE49-F238E27FC236}">
                <a16:creationId xmlns:a16="http://schemas.microsoft.com/office/drawing/2014/main" id="{72014BFF-EFDA-C299-9583-65BE5A5AEA17}"/>
              </a:ext>
            </a:extLst>
          </p:cNvPr>
          <p:cNvSpPr/>
          <p:nvPr/>
        </p:nvSpPr>
        <p:spPr bwMode="gray">
          <a:xfrm>
            <a:off x="548056" y="3284984"/>
            <a:ext cx="1992676" cy="140084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16" name="타원 15">
            <a:extLst>
              <a:ext uri="{FF2B5EF4-FFF2-40B4-BE49-F238E27FC236}">
                <a16:creationId xmlns:a16="http://schemas.microsoft.com/office/drawing/2014/main" id="{59211EBC-7630-0C5E-CAD3-D23CD4260990}"/>
              </a:ext>
            </a:extLst>
          </p:cNvPr>
          <p:cNvSpPr/>
          <p:nvPr/>
        </p:nvSpPr>
        <p:spPr bwMode="auto">
          <a:xfrm>
            <a:off x="296056" y="3459413"/>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8" name="화살표: 오각형 66">
            <a:extLst>
              <a:ext uri="{FF2B5EF4-FFF2-40B4-BE49-F238E27FC236}">
                <a16:creationId xmlns:a16="http://schemas.microsoft.com/office/drawing/2014/main" id="{1C278E05-CC83-5429-0E5A-A87E5242E26D}"/>
              </a:ext>
            </a:extLst>
          </p:cNvPr>
          <p:cNvSpPr/>
          <p:nvPr/>
        </p:nvSpPr>
        <p:spPr bwMode="gray">
          <a:xfrm>
            <a:off x="548056" y="4977172"/>
            <a:ext cx="1992676" cy="51944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29" name="화살표: 오각형 66">
            <a:extLst>
              <a:ext uri="{FF2B5EF4-FFF2-40B4-BE49-F238E27FC236}">
                <a16:creationId xmlns:a16="http://schemas.microsoft.com/office/drawing/2014/main" id="{F5552ECA-8F0D-ED7F-4379-208F9DDC7393}"/>
              </a:ext>
            </a:extLst>
          </p:cNvPr>
          <p:cNvSpPr/>
          <p:nvPr/>
        </p:nvSpPr>
        <p:spPr bwMode="gray">
          <a:xfrm>
            <a:off x="548056" y="5537848"/>
            <a:ext cx="1992676" cy="51944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30" name="화살표: 오각형 66">
            <a:extLst>
              <a:ext uri="{FF2B5EF4-FFF2-40B4-BE49-F238E27FC236}">
                <a16:creationId xmlns:a16="http://schemas.microsoft.com/office/drawing/2014/main" id="{42480AB5-EFF7-05AE-AB7B-9BF731ECC81D}"/>
              </a:ext>
            </a:extLst>
          </p:cNvPr>
          <p:cNvSpPr/>
          <p:nvPr/>
        </p:nvSpPr>
        <p:spPr bwMode="gray">
          <a:xfrm>
            <a:off x="584060" y="2297504"/>
            <a:ext cx="336492" cy="207105"/>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31" name="화살표: 오각형 66">
            <a:extLst>
              <a:ext uri="{FF2B5EF4-FFF2-40B4-BE49-F238E27FC236}">
                <a16:creationId xmlns:a16="http://schemas.microsoft.com/office/drawing/2014/main" id="{5398BD33-00F0-3AF5-25C4-5CC636C26A4F}"/>
              </a:ext>
            </a:extLst>
          </p:cNvPr>
          <p:cNvSpPr/>
          <p:nvPr/>
        </p:nvSpPr>
        <p:spPr bwMode="gray">
          <a:xfrm>
            <a:off x="2216696" y="2297504"/>
            <a:ext cx="336492" cy="207105"/>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32" name="타원 31">
            <a:extLst>
              <a:ext uri="{FF2B5EF4-FFF2-40B4-BE49-F238E27FC236}">
                <a16:creationId xmlns:a16="http://schemas.microsoft.com/office/drawing/2014/main" id="{C9299E98-B02C-A8BF-36D9-B9CF410BAF41}"/>
              </a:ext>
            </a:extLst>
          </p:cNvPr>
          <p:cNvSpPr/>
          <p:nvPr/>
        </p:nvSpPr>
        <p:spPr bwMode="auto">
          <a:xfrm>
            <a:off x="296056" y="226002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5</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3" name="타원 32">
            <a:extLst>
              <a:ext uri="{FF2B5EF4-FFF2-40B4-BE49-F238E27FC236}">
                <a16:creationId xmlns:a16="http://schemas.microsoft.com/office/drawing/2014/main" id="{7BE1890B-38C5-D9FA-3C27-54152BEDBEBF}"/>
              </a:ext>
            </a:extLst>
          </p:cNvPr>
          <p:cNvSpPr/>
          <p:nvPr/>
        </p:nvSpPr>
        <p:spPr bwMode="auto">
          <a:xfrm>
            <a:off x="2553213" y="226002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6</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4" name="타원 33">
            <a:extLst>
              <a:ext uri="{FF2B5EF4-FFF2-40B4-BE49-F238E27FC236}">
                <a16:creationId xmlns:a16="http://schemas.microsoft.com/office/drawing/2014/main" id="{F83F9C2F-EA25-55D8-9D20-CA3ADBDE0640}"/>
              </a:ext>
            </a:extLst>
          </p:cNvPr>
          <p:cNvSpPr/>
          <p:nvPr/>
        </p:nvSpPr>
        <p:spPr bwMode="auto">
          <a:xfrm>
            <a:off x="296056" y="512983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3</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5" name="타원 34">
            <a:extLst>
              <a:ext uri="{FF2B5EF4-FFF2-40B4-BE49-F238E27FC236}">
                <a16:creationId xmlns:a16="http://schemas.microsoft.com/office/drawing/2014/main" id="{97313B77-B2BC-6403-9EE3-C74071384F8A}"/>
              </a:ext>
            </a:extLst>
          </p:cNvPr>
          <p:cNvSpPr/>
          <p:nvPr/>
        </p:nvSpPr>
        <p:spPr bwMode="auto">
          <a:xfrm>
            <a:off x="296056" y="5714522"/>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4</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35650139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2765A-8448-2489-4E63-0C70EF30E2F5}"/>
            </a:ext>
          </a:extLst>
        </p:cNvPr>
        <p:cNvGrpSpPr/>
        <p:nvPr/>
      </p:nvGrpSpPr>
      <p:grpSpPr>
        <a:xfrm>
          <a:off x="0" y="0"/>
          <a:ext cx="0" cy="0"/>
          <a:chOff x="0" y="0"/>
          <a:chExt cx="0" cy="0"/>
        </a:xfrm>
      </p:grpSpPr>
      <p:pic>
        <p:nvPicPr>
          <p:cNvPr id="15" name="그림 14" descr="텍스트, 스크린샷, 소프트웨어, 번호이(가) 표시된 사진&#10;&#10;AI 생성 콘텐츠는 정확하지 않을 수 있습니다.">
            <a:extLst>
              <a:ext uri="{FF2B5EF4-FFF2-40B4-BE49-F238E27FC236}">
                <a16:creationId xmlns:a16="http://schemas.microsoft.com/office/drawing/2014/main" id="{853419E8-43A8-D7F4-C3FF-E0E7530F30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01526" y="1916832"/>
            <a:ext cx="1996209" cy="4320000"/>
          </a:xfrm>
          <a:prstGeom prst="rect">
            <a:avLst/>
          </a:prstGeom>
          <a:ln>
            <a:solidFill>
              <a:schemeClr val="tx1">
                <a:lumMod val="50000"/>
                <a:lumOff val="50000"/>
              </a:schemeClr>
            </a:solidFill>
          </a:ln>
        </p:spPr>
      </p:pic>
      <p:pic>
        <p:nvPicPr>
          <p:cNvPr id="13" name="그림 12" descr="텍스트, 스크린샷, 소프트웨어, 폰트이(가) 표시된 사진&#10;&#10;AI 생성 콘텐츠는 정확하지 않을 수 있습니다.">
            <a:extLst>
              <a:ext uri="{FF2B5EF4-FFF2-40B4-BE49-F238E27FC236}">
                <a16:creationId xmlns:a16="http://schemas.microsoft.com/office/drawing/2014/main" id="{26BDB752-9157-3BF7-D5A8-902BE40291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99457" y="1916832"/>
            <a:ext cx="1996209" cy="4320000"/>
          </a:xfrm>
          <a:prstGeom prst="rect">
            <a:avLst/>
          </a:prstGeom>
          <a:ln>
            <a:solidFill>
              <a:schemeClr val="tx1">
                <a:lumMod val="50000"/>
                <a:lumOff val="50000"/>
              </a:schemeClr>
            </a:solidFill>
          </a:ln>
        </p:spPr>
      </p:pic>
      <p:pic>
        <p:nvPicPr>
          <p:cNvPr id="7" name="그림 6" descr="텍스트, 스크린샷, 소프트웨어, 번호이(가) 표시된 사진&#10;&#10;AI 생성 콘텐츠는 정확하지 않을 수 있습니다.">
            <a:extLst>
              <a:ext uri="{FF2B5EF4-FFF2-40B4-BE49-F238E27FC236}">
                <a16:creationId xmlns:a16="http://schemas.microsoft.com/office/drawing/2014/main" id="{35D46900-AF9E-2034-C2AD-F34F3C681E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262" y="1916832"/>
            <a:ext cx="1996209" cy="4320000"/>
          </a:xfrm>
          <a:prstGeom prst="rect">
            <a:avLst/>
          </a:prstGeom>
          <a:ln>
            <a:solidFill>
              <a:schemeClr val="tx1">
                <a:lumMod val="50000"/>
                <a:lumOff val="50000"/>
              </a:schemeClr>
            </a:solidFill>
          </a:ln>
        </p:spPr>
      </p:pic>
      <p:sp>
        <p:nvSpPr>
          <p:cNvPr id="9" name="직사각형 8">
            <a:extLst>
              <a:ext uri="{FF2B5EF4-FFF2-40B4-BE49-F238E27FC236}">
                <a16:creationId xmlns:a16="http://schemas.microsoft.com/office/drawing/2014/main" id="{3A495A7C-D539-8B66-5B37-6C590591C202}"/>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0" bIns="45720" numCol="1" rtlCol="0" anchor="t" anchorCtr="0" compatLnSpc="1">
            <a:prstTxWarp prst="textNoShape">
              <a:avLst/>
            </a:prstTxWarp>
          </a:bodyPr>
          <a:lstStyle/>
          <a:p>
            <a:pPr marL="228600" indent="-228600">
              <a:buFont typeface="+mj-lt"/>
              <a:buAutoNum type="arabicPeriod"/>
            </a:pPr>
            <a:r>
              <a:rPr lang="en-US" altLang="ko-KR" sz="1100" b="1" dirty="0">
                <a:solidFill>
                  <a:schemeClr val="tx2"/>
                </a:solidFill>
              </a:rPr>
              <a:t>Click “Upload Contact”</a:t>
            </a:r>
            <a:br>
              <a:rPr lang="en-US" altLang="ko-KR" sz="1100" dirty="0">
                <a:solidFill>
                  <a:schemeClr val="tx2"/>
                </a:solidFill>
              </a:rPr>
            </a:br>
            <a:r>
              <a:rPr lang="en-US" altLang="ko-KR" sz="1100" dirty="0">
                <a:solidFill>
                  <a:schemeClr val="tx2"/>
                </a:solidFill>
              </a:rPr>
              <a:t>- </a:t>
            </a:r>
            <a:r>
              <a:rPr lang="en-US" altLang="ko-KR" sz="1100" dirty="0"/>
              <a:t>Opens the contact upload popup.</a:t>
            </a:r>
          </a:p>
          <a:p>
            <a:pPr marL="228600" indent="-228600">
              <a:buFont typeface="+mj-lt"/>
              <a:buAutoNum type="arabicPeriod"/>
            </a:pPr>
            <a:r>
              <a:rPr lang="en-US" altLang="ko-KR" sz="1100" b="1" dirty="0">
                <a:solidFill>
                  <a:schemeClr val="tx2"/>
                </a:solidFill>
              </a:rPr>
              <a:t>Select Template</a:t>
            </a:r>
            <a:br>
              <a:rPr lang="en-US" altLang="ko-KR" sz="1100" dirty="0">
                <a:solidFill>
                  <a:schemeClr val="tx2"/>
                </a:solidFill>
              </a:rPr>
            </a:br>
            <a:r>
              <a:rPr lang="en-US" altLang="ko-KR" sz="1100" dirty="0">
                <a:solidFill>
                  <a:schemeClr val="tx2"/>
                </a:solidFill>
              </a:rPr>
              <a:t>- </a:t>
            </a:r>
            <a:r>
              <a:rPr lang="en-US" altLang="ko-KR" sz="1100" dirty="0"/>
              <a:t>Choose a contact template to proceed.</a:t>
            </a:r>
            <a:br>
              <a:rPr lang="en-US" altLang="ko-KR" sz="1100" dirty="0"/>
            </a:br>
            <a:r>
              <a:rPr lang="en-US" altLang="ko-KR" sz="1100" dirty="0"/>
              <a:t>- Based on mobile contacts: Android, iOS</a:t>
            </a:r>
            <a:br>
              <a:rPr lang="en-US" altLang="ko-KR" sz="1100" dirty="0"/>
            </a:br>
            <a:r>
              <a:rPr lang="en-US" altLang="ko-KR" sz="1100" dirty="0"/>
              <a:t>- Based on business card apps: Remember</a:t>
            </a:r>
            <a:br>
              <a:rPr lang="en-US" altLang="ko-KR" sz="1100" dirty="0"/>
            </a:br>
            <a:r>
              <a:rPr lang="en-US" altLang="ko-KR" sz="1100" dirty="0"/>
              <a:t>- Based on email address book: Outlook</a:t>
            </a:r>
            <a:br>
              <a:rPr lang="en-US" altLang="ko-KR" sz="1100" dirty="0"/>
            </a:br>
            <a:r>
              <a:rPr lang="en-US" altLang="ko-KR" sz="1100" dirty="0"/>
              <a:t>- Based on Excel: Excel Template</a:t>
            </a:r>
            <a:br>
              <a:rPr lang="en-US" altLang="ko-KR" sz="1100" dirty="0"/>
            </a:br>
            <a:br>
              <a:rPr lang="en-US" altLang="ko-KR" sz="1100" dirty="0"/>
            </a:br>
            <a:r>
              <a:rPr lang="en-US" altLang="ko-KR" sz="1100" u="sng" dirty="0"/>
              <a:t>(*Refer to the guide slides for each contact extraction method.)</a:t>
            </a:r>
            <a:br>
              <a:rPr lang="en-US" altLang="ko-KR" sz="1100" dirty="0"/>
            </a:br>
            <a:endParaRPr lang="en-US" altLang="ko-KR" sz="1100" dirty="0"/>
          </a:p>
          <a:p>
            <a:pPr marL="228600" indent="-228600">
              <a:buFont typeface="+mj-lt"/>
              <a:buAutoNum type="arabicPeriod"/>
            </a:pPr>
            <a:r>
              <a:rPr lang="en-US" altLang="ko-KR" sz="1100" b="1" dirty="0">
                <a:solidFill>
                  <a:schemeClr val="tx2"/>
                </a:solidFill>
              </a:rPr>
              <a:t>Click “Download Template”</a:t>
            </a:r>
            <a:br>
              <a:rPr lang="en-US" altLang="ko-KR" sz="1100" dirty="0">
                <a:solidFill>
                  <a:schemeClr val="tx2"/>
                </a:solidFill>
              </a:rPr>
            </a:br>
            <a:r>
              <a:rPr lang="en-US" altLang="ko-KR" sz="1100" dirty="0"/>
              <a:t>Download the Excel file and enter contact information according to the format.</a:t>
            </a:r>
          </a:p>
          <a:p>
            <a:pPr marL="228600" indent="-228600">
              <a:buFont typeface="+mj-lt"/>
              <a:buAutoNum type="arabicPeriod"/>
            </a:pPr>
            <a:r>
              <a:rPr lang="en-US" altLang="ko-KR" sz="1100" b="1" dirty="0">
                <a:solidFill>
                  <a:schemeClr val="tx2"/>
                </a:solidFill>
              </a:rPr>
              <a:t>Upload Completed Contact Excel File</a:t>
            </a:r>
            <a:br>
              <a:rPr lang="en-US" altLang="ko-KR" sz="1100" dirty="0"/>
            </a:br>
            <a:r>
              <a:rPr lang="en-US" altLang="ko-KR" sz="1100" dirty="0"/>
              <a:t>Once the upload is complete, an upload button will appear at the bottom.</a:t>
            </a:r>
          </a:p>
        </p:txBody>
      </p:sp>
      <p:sp>
        <p:nvSpPr>
          <p:cNvPr id="2" name="제목 1">
            <a:extLst>
              <a:ext uri="{FF2B5EF4-FFF2-40B4-BE49-F238E27FC236}">
                <a16:creationId xmlns:a16="http://schemas.microsoft.com/office/drawing/2014/main" id="{61F55367-397D-AA6C-314E-5B3BF911199E}"/>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02. Contact Management</a:t>
            </a:r>
          </a:p>
        </p:txBody>
      </p:sp>
      <p:graphicFrame>
        <p:nvGraphicFramePr>
          <p:cNvPr id="17" name="표 16">
            <a:extLst>
              <a:ext uri="{FF2B5EF4-FFF2-40B4-BE49-F238E27FC236}">
                <a16:creationId xmlns:a16="http://schemas.microsoft.com/office/drawing/2014/main" id="{448F1ED1-E50F-B437-ABC9-7B843C0CF0A3}"/>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02.03. Contact Creation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02.03.02 Create multiple contact</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Contact</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Excel Form (1/2)</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CRM App &gt; Contact &gt; Contact List &gt; Excel Upload</a:t>
                      </a:r>
                      <a:r>
                        <a:rPr lang="ko-KR" altLang="en-US" sz="1200" b="1" dirty="0"/>
                        <a:t> </a:t>
                      </a:r>
                      <a:r>
                        <a:rPr lang="en-US" altLang="ko-KR" sz="1200" b="1" dirty="0"/>
                        <a:t>Pop-up</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8A77D90B-D1DD-7CA3-83F9-B68803A5F793}"/>
              </a:ext>
            </a:extLst>
          </p:cNvPr>
          <p:cNvSpPr/>
          <p:nvPr/>
        </p:nvSpPr>
        <p:spPr bwMode="auto">
          <a:xfrm>
            <a:off x="242888"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 name="실행 단추: 앞으로 또는 다음으로 이동 2">
            <a:hlinkClick r:id="rId5" action="ppaction://hlinksldjump" highlightClick="1"/>
            <a:extLst>
              <a:ext uri="{FF2B5EF4-FFF2-40B4-BE49-F238E27FC236}">
                <a16:creationId xmlns:a16="http://schemas.microsoft.com/office/drawing/2014/main" id="{65878540-1CE8-1DA6-B659-943A038CDCB9}"/>
              </a:ext>
            </a:extLst>
          </p:cNvPr>
          <p:cNvSpPr/>
          <p:nvPr/>
        </p:nvSpPr>
        <p:spPr bwMode="auto">
          <a:xfrm>
            <a:off x="8265368" y="3567747"/>
            <a:ext cx="180000" cy="180000"/>
          </a:xfrm>
          <a:prstGeom prst="actionButtonForwardNext">
            <a:avLst/>
          </a:prstGeom>
          <a:solidFill>
            <a:schemeClr val="bg1">
              <a:lumMod val="95000"/>
            </a:schemeClr>
          </a:solidFill>
          <a:ln>
            <a:solidFill>
              <a:schemeClr val="tx1">
                <a:lumMod val="50000"/>
                <a:lumOff val="50000"/>
              </a:schemeClr>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타원 5">
            <a:extLst>
              <a:ext uri="{FF2B5EF4-FFF2-40B4-BE49-F238E27FC236}">
                <a16:creationId xmlns:a16="http://schemas.microsoft.com/office/drawing/2014/main" id="{4DF363DA-4E21-75E3-83ED-EA1E31C176A0}"/>
              </a:ext>
            </a:extLst>
          </p:cNvPr>
          <p:cNvSpPr/>
          <p:nvPr/>
        </p:nvSpPr>
        <p:spPr bwMode="auto">
          <a:xfrm>
            <a:off x="1865603" y="219514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0" name="화살표: 오각형 66">
            <a:extLst>
              <a:ext uri="{FF2B5EF4-FFF2-40B4-BE49-F238E27FC236}">
                <a16:creationId xmlns:a16="http://schemas.microsoft.com/office/drawing/2014/main" id="{73A408C4-F28D-475B-7A28-A974ED08B6A7}"/>
              </a:ext>
            </a:extLst>
          </p:cNvPr>
          <p:cNvSpPr/>
          <p:nvPr/>
        </p:nvSpPr>
        <p:spPr bwMode="gray">
          <a:xfrm>
            <a:off x="1784648" y="2420932"/>
            <a:ext cx="540060" cy="359996"/>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23" name="화살표: 오각형 66">
            <a:extLst>
              <a:ext uri="{FF2B5EF4-FFF2-40B4-BE49-F238E27FC236}">
                <a16:creationId xmlns:a16="http://schemas.microsoft.com/office/drawing/2014/main" id="{CC8B33F6-AAB6-B5DF-F8A9-DE86EBDF2E23}"/>
              </a:ext>
            </a:extLst>
          </p:cNvPr>
          <p:cNvSpPr/>
          <p:nvPr/>
        </p:nvSpPr>
        <p:spPr bwMode="gray">
          <a:xfrm>
            <a:off x="2434770" y="3878832"/>
            <a:ext cx="1956778" cy="199844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25" name="타원 24">
            <a:extLst>
              <a:ext uri="{FF2B5EF4-FFF2-40B4-BE49-F238E27FC236}">
                <a16:creationId xmlns:a16="http://schemas.microsoft.com/office/drawing/2014/main" id="{82B0E0A1-5550-D22B-85AE-CF0FC7CB8272}"/>
              </a:ext>
            </a:extLst>
          </p:cNvPr>
          <p:cNvSpPr/>
          <p:nvPr/>
        </p:nvSpPr>
        <p:spPr bwMode="auto">
          <a:xfrm>
            <a:off x="2434770" y="3632934"/>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7" name="화살표: 오각형 66">
            <a:extLst>
              <a:ext uri="{FF2B5EF4-FFF2-40B4-BE49-F238E27FC236}">
                <a16:creationId xmlns:a16="http://schemas.microsoft.com/office/drawing/2014/main" id="{E5D4EDEF-7963-6724-13FC-774F81E514BA}"/>
              </a:ext>
            </a:extLst>
          </p:cNvPr>
          <p:cNvSpPr/>
          <p:nvPr/>
        </p:nvSpPr>
        <p:spPr bwMode="gray">
          <a:xfrm>
            <a:off x="5241032" y="5022088"/>
            <a:ext cx="1110556" cy="27912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28" name="타원 27">
            <a:extLst>
              <a:ext uri="{FF2B5EF4-FFF2-40B4-BE49-F238E27FC236}">
                <a16:creationId xmlns:a16="http://schemas.microsoft.com/office/drawing/2014/main" id="{9E74137B-33B7-EFE2-D521-1AA38F4CF26E}"/>
              </a:ext>
            </a:extLst>
          </p:cNvPr>
          <p:cNvSpPr/>
          <p:nvPr/>
        </p:nvSpPr>
        <p:spPr bwMode="auto">
          <a:xfrm>
            <a:off x="5473824" y="4761176"/>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3</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9" name="타원 28">
            <a:extLst>
              <a:ext uri="{FF2B5EF4-FFF2-40B4-BE49-F238E27FC236}">
                <a16:creationId xmlns:a16="http://schemas.microsoft.com/office/drawing/2014/main" id="{F78C8CA0-5BD6-7688-4664-447EA88E415E}"/>
              </a:ext>
            </a:extLst>
          </p:cNvPr>
          <p:cNvSpPr/>
          <p:nvPr/>
        </p:nvSpPr>
        <p:spPr bwMode="auto">
          <a:xfrm>
            <a:off x="5493088" y="3645024"/>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4</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0" name="화살표: 오각형 66">
            <a:extLst>
              <a:ext uri="{FF2B5EF4-FFF2-40B4-BE49-F238E27FC236}">
                <a16:creationId xmlns:a16="http://schemas.microsoft.com/office/drawing/2014/main" id="{2C43782C-9FC5-7F39-C862-717DC12D95A5}"/>
              </a:ext>
            </a:extLst>
          </p:cNvPr>
          <p:cNvSpPr/>
          <p:nvPr/>
        </p:nvSpPr>
        <p:spPr bwMode="gray">
          <a:xfrm>
            <a:off x="4651300" y="3645024"/>
            <a:ext cx="841788" cy="27912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Tree>
    <p:extLst>
      <p:ext uri="{BB962C8B-B14F-4D97-AF65-F5344CB8AC3E}">
        <p14:creationId xmlns:p14="http://schemas.microsoft.com/office/powerpoint/2010/main" val="9509437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E1F972-FAA1-0C8A-D8AD-A7A87313E376}"/>
            </a:ext>
          </a:extLst>
        </p:cNvPr>
        <p:cNvGrpSpPr/>
        <p:nvPr/>
      </p:nvGrpSpPr>
      <p:grpSpPr>
        <a:xfrm>
          <a:off x="0" y="0"/>
          <a:ext cx="0" cy="0"/>
          <a:chOff x="0" y="0"/>
          <a:chExt cx="0" cy="0"/>
        </a:xfrm>
      </p:grpSpPr>
      <p:pic>
        <p:nvPicPr>
          <p:cNvPr id="6" name="그림 5" descr="텍스트, 전자제품, 스크린샷, 소프트웨어이(가) 표시된 사진&#10;&#10;AI 생성 콘텐츠는 정확하지 않을 수 있습니다.">
            <a:extLst>
              <a:ext uri="{FF2B5EF4-FFF2-40B4-BE49-F238E27FC236}">
                <a16:creationId xmlns:a16="http://schemas.microsoft.com/office/drawing/2014/main" id="{B7EFE095-FF44-BEB9-177F-1CCBB88F6E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50737" y="1996076"/>
            <a:ext cx="1996209" cy="4320000"/>
          </a:xfrm>
          <a:prstGeom prst="rect">
            <a:avLst/>
          </a:prstGeom>
          <a:ln>
            <a:solidFill>
              <a:schemeClr val="tx1">
                <a:lumMod val="50000"/>
                <a:lumOff val="50000"/>
              </a:schemeClr>
            </a:solidFill>
          </a:ln>
        </p:spPr>
      </p:pic>
      <p:pic>
        <p:nvPicPr>
          <p:cNvPr id="9" name="그림 8" descr="텍스트, 스크린샷, 소프트웨어, 웹 페이지이(가) 표시된 사진&#10;&#10;AI 생성 콘텐츠는 정확하지 않을 수 있습니다.">
            <a:extLst>
              <a:ext uri="{FF2B5EF4-FFF2-40B4-BE49-F238E27FC236}">
                <a16:creationId xmlns:a16="http://schemas.microsoft.com/office/drawing/2014/main" id="{5600B34F-4908-82F2-C151-7FC8ADFC0C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3230" y="1996076"/>
            <a:ext cx="1996209" cy="4320000"/>
          </a:xfrm>
          <a:prstGeom prst="rect">
            <a:avLst/>
          </a:prstGeom>
          <a:ln>
            <a:solidFill>
              <a:schemeClr val="tx1">
                <a:lumMod val="50000"/>
                <a:lumOff val="50000"/>
              </a:schemeClr>
            </a:solidFill>
          </a:ln>
        </p:spPr>
      </p:pic>
      <p:sp>
        <p:nvSpPr>
          <p:cNvPr id="3" name="직사각형 2">
            <a:extLst>
              <a:ext uri="{FF2B5EF4-FFF2-40B4-BE49-F238E27FC236}">
                <a16:creationId xmlns:a16="http://schemas.microsoft.com/office/drawing/2014/main" id="{62EBC6FC-72C0-0ACC-3ED9-A5CDDCF3FBF8}"/>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0" bIns="45720" numCol="1" rtlCol="0" anchor="t" anchorCtr="0" compatLnSpc="1">
            <a:prstTxWarp prst="textNoShape">
              <a:avLst/>
            </a:prstTxWarp>
          </a:bodyPr>
          <a:lstStyle/>
          <a:p>
            <a:pPr marL="228600" indent="-228600">
              <a:buFont typeface="+mj-lt"/>
              <a:buAutoNum type="arabicPeriod"/>
            </a:pPr>
            <a:r>
              <a:rPr lang="en-US" altLang="ko-KR" sz="1100" b="1" dirty="0">
                <a:solidFill>
                  <a:schemeClr val="tx2"/>
                </a:solidFill>
              </a:rPr>
              <a:t>Display Uploaded Excel Data</a:t>
            </a:r>
            <a:br>
              <a:rPr lang="en-US" altLang="ko-KR" sz="1100" dirty="0">
                <a:solidFill>
                  <a:schemeClr val="tx2"/>
                </a:solidFill>
              </a:rPr>
            </a:br>
            <a:r>
              <a:rPr lang="en-US" altLang="ko-KR" sz="1100" dirty="0"/>
              <a:t>- When clicking Upload, the system checks for missing required fields in both the registered contacts and the Excel data.</a:t>
            </a:r>
          </a:p>
          <a:p>
            <a:pPr marL="228600" indent="-228600">
              <a:buFont typeface="+mj-lt"/>
              <a:buAutoNum type="arabicPeriod"/>
            </a:pPr>
            <a:r>
              <a:rPr lang="en-US" altLang="ko-KR" sz="1100" b="1" dirty="0">
                <a:solidFill>
                  <a:schemeClr val="tx2"/>
                </a:solidFill>
              </a:rPr>
              <a:t>Click “Upload”</a:t>
            </a:r>
            <a:br>
              <a:rPr lang="en-US" altLang="ko-KR" sz="1100" dirty="0"/>
            </a:br>
            <a:r>
              <a:rPr lang="en-US" altLang="ko-KR" sz="1100" dirty="0"/>
              <a:t>- Saves the contacts to Salesforce.</a:t>
            </a:r>
            <a:br>
              <a:rPr lang="en-US" altLang="ko-KR" sz="1100" dirty="0"/>
            </a:br>
            <a:r>
              <a:rPr lang="en-US" altLang="ko-KR" sz="1100" dirty="0"/>
              <a:t>Account information is not included.</a:t>
            </a:r>
            <a:br>
              <a:rPr lang="en-US" altLang="ko-KR" sz="1100" dirty="0"/>
            </a:br>
            <a:r>
              <a:rPr lang="en-US" altLang="ko-KR" sz="1100" u="sng" dirty="0"/>
              <a:t>(*Mapping must be performed using the Unmapped Account List.)</a:t>
            </a:r>
          </a:p>
          <a:p>
            <a:pPr marL="228600" indent="-228600">
              <a:buFont typeface="+mj-lt"/>
              <a:buAutoNum type="arabicPeriod"/>
            </a:pPr>
            <a:r>
              <a:rPr lang="en-US" altLang="ko-KR" sz="1100" b="1" dirty="0">
                <a:solidFill>
                  <a:schemeClr val="tx2"/>
                </a:solidFill>
              </a:rPr>
              <a:t>Click “Download Result”</a:t>
            </a:r>
            <a:br>
              <a:rPr lang="en-US" altLang="ko-KR" sz="1100" dirty="0"/>
            </a:br>
            <a:r>
              <a:rPr lang="en-US" altLang="ko-KR" sz="1100" dirty="0"/>
              <a:t>- Allows you to download the upload result as an Excel file.</a:t>
            </a:r>
            <a:br>
              <a:rPr lang="en-US" altLang="ko-KR" sz="1100" dirty="0"/>
            </a:br>
            <a:r>
              <a:rPr lang="en-US" altLang="ko-KR" sz="1100" dirty="0"/>
              <a:t>- You can check upload failures and reasons in columns I and J of the downloaded Excel.</a:t>
            </a:r>
            <a:br>
              <a:rPr lang="en-US" altLang="ko-KR" sz="1100" dirty="0"/>
            </a:br>
            <a:r>
              <a:rPr lang="en-US" altLang="ko-KR" sz="1100" dirty="0"/>
              <a:t>- After modifying the content in the “Upload” sheet of the Excel file, you can re-upload the same file.</a:t>
            </a:r>
          </a:p>
        </p:txBody>
      </p:sp>
      <p:sp>
        <p:nvSpPr>
          <p:cNvPr id="2" name="제목 1">
            <a:extLst>
              <a:ext uri="{FF2B5EF4-FFF2-40B4-BE49-F238E27FC236}">
                <a16:creationId xmlns:a16="http://schemas.microsoft.com/office/drawing/2014/main" id="{FEDCA03A-D557-D87C-47F1-D95E71FD04E7}"/>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02. Contact Management</a:t>
            </a:r>
          </a:p>
        </p:txBody>
      </p:sp>
      <p:graphicFrame>
        <p:nvGraphicFramePr>
          <p:cNvPr id="17" name="표 16">
            <a:extLst>
              <a:ext uri="{FF2B5EF4-FFF2-40B4-BE49-F238E27FC236}">
                <a16:creationId xmlns:a16="http://schemas.microsoft.com/office/drawing/2014/main" id="{DA621858-5A35-5FEC-5721-76CA1EF68805}"/>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02.03. Contact Creation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02.03.02 Create multiple contact</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Contact</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t>Excel Form (2/2)</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CRM App &gt; Contact &gt; Contact List &gt; Excel Upload</a:t>
                      </a:r>
                      <a:r>
                        <a:rPr lang="ko-KR" altLang="en-US" sz="1200" b="1" dirty="0"/>
                        <a:t> </a:t>
                      </a:r>
                      <a:r>
                        <a:rPr lang="en-US" altLang="ko-KR" sz="1200" b="1" dirty="0"/>
                        <a:t>Pop-up</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30184C3C-980B-B596-1B53-4AC51EA584B6}"/>
              </a:ext>
            </a:extLst>
          </p:cNvPr>
          <p:cNvSpPr/>
          <p:nvPr/>
        </p:nvSpPr>
        <p:spPr bwMode="auto">
          <a:xfrm>
            <a:off x="213644"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cxnSp>
        <p:nvCxnSpPr>
          <p:cNvPr id="22" name="직선 화살표 연결선 3">
            <a:extLst>
              <a:ext uri="{FF2B5EF4-FFF2-40B4-BE49-F238E27FC236}">
                <a16:creationId xmlns:a16="http://schemas.microsoft.com/office/drawing/2014/main" id="{CB696EC8-EAA5-AE71-28DF-5FD58D03255A}"/>
              </a:ext>
            </a:extLst>
          </p:cNvPr>
          <p:cNvCxnSpPr>
            <a:cxnSpLocks/>
            <a:stCxn id="26" idx="3"/>
            <a:endCxn id="28" idx="1"/>
          </p:cNvCxnSpPr>
          <p:nvPr/>
        </p:nvCxnSpPr>
        <p:spPr bwMode="auto">
          <a:xfrm flipV="1">
            <a:off x="3080793" y="4852156"/>
            <a:ext cx="739650" cy="107000"/>
          </a:xfrm>
          <a:prstGeom prst="bentConnector3">
            <a:avLst>
              <a:gd name="adj1" fmla="val 50000"/>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타원 24">
            <a:extLst>
              <a:ext uri="{FF2B5EF4-FFF2-40B4-BE49-F238E27FC236}">
                <a16:creationId xmlns:a16="http://schemas.microsoft.com/office/drawing/2014/main" id="{57730AE3-5B68-C41F-0C07-3B0238D1D749}"/>
              </a:ext>
            </a:extLst>
          </p:cNvPr>
          <p:cNvSpPr/>
          <p:nvPr/>
        </p:nvSpPr>
        <p:spPr bwMode="auto">
          <a:xfrm>
            <a:off x="1154592" y="4640768"/>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6" name="화살표: 오각형 66">
            <a:extLst>
              <a:ext uri="{FF2B5EF4-FFF2-40B4-BE49-F238E27FC236}">
                <a16:creationId xmlns:a16="http://schemas.microsoft.com/office/drawing/2014/main" id="{891C6B2D-6603-9703-B44D-A625933BB0D7}"/>
              </a:ext>
            </a:extLst>
          </p:cNvPr>
          <p:cNvSpPr/>
          <p:nvPr/>
        </p:nvSpPr>
        <p:spPr bwMode="gray">
          <a:xfrm>
            <a:off x="1280592" y="4833156"/>
            <a:ext cx="1800201" cy="252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28" name="화살표: 오각형 66">
            <a:extLst>
              <a:ext uri="{FF2B5EF4-FFF2-40B4-BE49-F238E27FC236}">
                <a16:creationId xmlns:a16="http://schemas.microsoft.com/office/drawing/2014/main" id="{7D406D05-74D6-9636-955E-A79ADB91C5E1}"/>
              </a:ext>
            </a:extLst>
          </p:cNvPr>
          <p:cNvSpPr/>
          <p:nvPr/>
        </p:nvSpPr>
        <p:spPr bwMode="gray">
          <a:xfrm>
            <a:off x="3820443" y="4619156"/>
            <a:ext cx="1816634" cy="466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34" name="타원 33">
            <a:extLst>
              <a:ext uri="{FF2B5EF4-FFF2-40B4-BE49-F238E27FC236}">
                <a16:creationId xmlns:a16="http://schemas.microsoft.com/office/drawing/2014/main" id="{89D4AC3D-986D-829E-9A1B-9A9B9E81EFF0}"/>
              </a:ext>
            </a:extLst>
          </p:cNvPr>
          <p:cNvSpPr/>
          <p:nvPr/>
        </p:nvSpPr>
        <p:spPr bwMode="auto">
          <a:xfrm>
            <a:off x="2180720" y="5121188"/>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6" name="화살표: 오각형 66">
            <a:extLst>
              <a:ext uri="{FF2B5EF4-FFF2-40B4-BE49-F238E27FC236}">
                <a16:creationId xmlns:a16="http://schemas.microsoft.com/office/drawing/2014/main" id="{E5FADDA6-7BCB-77A8-D00B-A2F366468C1B}"/>
              </a:ext>
            </a:extLst>
          </p:cNvPr>
          <p:cNvSpPr/>
          <p:nvPr/>
        </p:nvSpPr>
        <p:spPr bwMode="gray">
          <a:xfrm>
            <a:off x="2460552" y="5128756"/>
            <a:ext cx="606886" cy="252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37" name="화살표: 오각형 66">
            <a:extLst>
              <a:ext uri="{FF2B5EF4-FFF2-40B4-BE49-F238E27FC236}">
                <a16:creationId xmlns:a16="http://schemas.microsoft.com/office/drawing/2014/main" id="{25A09C74-C14E-13E4-52A8-9BCD4938F408}"/>
              </a:ext>
            </a:extLst>
          </p:cNvPr>
          <p:cNvSpPr/>
          <p:nvPr/>
        </p:nvSpPr>
        <p:spPr bwMode="gray">
          <a:xfrm>
            <a:off x="5169024" y="5114872"/>
            <a:ext cx="468053" cy="26588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38" name="타원 37">
            <a:extLst>
              <a:ext uri="{FF2B5EF4-FFF2-40B4-BE49-F238E27FC236}">
                <a16:creationId xmlns:a16="http://schemas.microsoft.com/office/drawing/2014/main" id="{87085D94-B3E3-022C-E53F-ED72A6C9434E}"/>
              </a:ext>
            </a:extLst>
          </p:cNvPr>
          <p:cNvSpPr/>
          <p:nvPr/>
        </p:nvSpPr>
        <p:spPr bwMode="auto">
          <a:xfrm>
            <a:off x="4881020" y="5125452"/>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3</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18137074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FDDF6-2FA6-B040-A23F-29365B537217}"/>
            </a:ext>
          </a:extLst>
        </p:cNvPr>
        <p:cNvGrpSpPr/>
        <p:nvPr/>
      </p:nvGrpSpPr>
      <p:grpSpPr>
        <a:xfrm>
          <a:off x="0" y="0"/>
          <a:ext cx="0" cy="0"/>
          <a:chOff x="0" y="0"/>
          <a:chExt cx="0" cy="0"/>
        </a:xfrm>
      </p:grpSpPr>
      <p:pic>
        <p:nvPicPr>
          <p:cNvPr id="27" name="그림 26" descr="텍스트, 스크린샷, 번호, 폰트이(가) 표시된 사진&#10;&#10;AI 생성 콘텐츠는 정확하지 않을 수 있습니다.">
            <a:extLst>
              <a:ext uri="{FF2B5EF4-FFF2-40B4-BE49-F238E27FC236}">
                <a16:creationId xmlns:a16="http://schemas.microsoft.com/office/drawing/2014/main" id="{2F8F2C91-8BB3-3733-92E9-79C12682A2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44245" y="1917072"/>
            <a:ext cx="1996209" cy="4320000"/>
          </a:xfrm>
          <a:prstGeom prst="rect">
            <a:avLst/>
          </a:prstGeom>
          <a:ln>
            <a:solidFill>
              <a:schemeClr val="tx1">
                <a:lumMod val="50000"/>
                <a:lumOff val="50000"/>
              </a:schemeClr>
            </a:solidFill>
          </a:ln>
        </p:spPr>
      </p:pic>
      <p:pic>
        <p:nvPicPr>
          <p:cNvPr id="25" name="그림 24" descr="텍스트, 스크린샷, 폰트, 번호이(가) 표시된 사진&#10;&#10;AI 생성 콘텐츠는 정확하지 않을 수 있습니다.">
            <a:extLst>
              <a:ext uri="{FF2B5EF4-FFF2-40B4-BE49-F238E27FC236}">
                <a16:creationId xmlns:a16="http://schemas.microsoft.com/office/drawing/2014/main" id="{1F7277E1-BAAE-C13E-2F75-38DEAA75DD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459" y="1917072"/>
            <a:ext cx="1996209" cy="4320000"/>
          </a:xfrm>
          <a:prstGeom prst="rect">
            <a:avLst/>
          </a:prstGeom>
          <a:ln>
            <a:solidFill>
              <a:schemeClr val="tx1">
                <a:lumMod val="50000"/>
                <a:lumOff val="50000"/>
              </a:schemeClr>
            </a:solidFill>
          </a:ln>
        </p:spPr>
      </p:pic>
      <p:pic>
        <p:nvPicPr>
          <p:cNvPr id="9" name="그림 8" descr="텍스트, 스크린샷, 폰트, 소프트웨어이(가) 표시된 사진&#10;&#10;AI 생성 콘텐츠는 정확하지 않을 수 있습니다.">
            <a:extLst>
              <a:ext uri="{FF2B5EF4-FFF2-40B4-BE49-F238E27FC236}">
                <a16:creationId xmlns:a16="http://schemas.microsoft.com/office/drawing/2014/main" id="{EDAB9624-26B8-6F5A-BA32-2419CB1456A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6419" y="1917072"/>
            <a:ext cx="1996209" cy="4320000"/>
          </a:xfrm>
          <a:prstGeom prst="rect">
            <a:avLst/>
          </a:prstGeom>
          <a:ln>
            <a:solidFill>
              <a:schemeClr val="tx1">
                <a:lumMod val="50000"/>
                <a:lumOff val="50000"/>
              </a:schemeClr>
            </a:solidFill>
          </a:ln>
        </p:spPr>
      </p:pic>
      <p:sp>
        <p:nvSpPr>
          <p:cNvPr id="2" name="제목 1">
            <a:extLst>
              <a:ext uri="{FF2B5EF4-FFF2-40B4-BE49-F238E27FC236}">
                <a16:creationId xmlns:a16="http://schemas.microsoft.com/office/drawing/2014/main" id="{C0771C38-5AF9-D1EA-4B26-69818A6DA688}"/>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02. Contact Management</a:t>
            </a:r>
          </a:p>
        </p:txBody>
      </p:sp>
      <p:graphicFrame>
        <p:nvGraphicFramePr>
          <p:cNvPr id="17" name="표 16">
            <a:extLst>
              <a:ext uri="{FF2B5EF4-FFF2-40B4-BE49-F238E27FC236}">
                <a16:creationId xmlns:a16="http://schemas.microsoft.com/office/drawing/2014/main" id="{31A59F56-D837-A533-01FD-C04AC17D9F18}"/>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02.03. Contact Creation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02.03.02 Create multiple contact</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Contact</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Mapping Accounts</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CRM App &gt; Contact &gt; Contact List &gt; Contact With Missing Information</a:t>
                      </a:r>
                      <a:r>
                        <a:rPr lang="ko-KR" altLang="en-US" sz="1200" b="1" dirty="0"/>
                        <a:t> </a:t>
                      </a:r>
                      <a:r>
                        <a:rPr lang="en-US" altLang="ko-KR" sz="1200" b="1" dirty="0"/>
                        <a:t>List</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2AE6DDAD-B797-7AFE-74B5-E8B699796040}"/>
              </a:ext>
            </a:extLst>
          </p:cNvPr>
          <p:cNvSpPr/>
          <p:nvPr/>
        </p:nvSpPr>
        <p:spPr bwMode="auto">
          <a:xfrm>
            <a:off x="242888"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2" name="타원 11">
            <a:extLst>
              <a:ext uri="{FF2B5EF4-FFF2-40B4-BE49-F238E27FC236}">
                <a16:creationId xmlns:a16="http://schemas.microsoft.com/office/drawing/2014/main" id="{4B99445B-01DF-0FF7-8C91-5A18503A5C94}"/>
              </a:ext>
            </a:extLst>
          </p:cNvPr>
          <p:cNvSpPr/>
          <p:nvPr/>
        </p:nvSpPr>
        <p:spPr bwMode="auto">
          <a:xfrm>
            <a:off x="257920" y="3140996"/>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3" name="화살표: 오각형 66">
            <a:extLst>
              <a:ext uri="{FF2B5EF4-FFF2-40B4-BE49-F238E27FC236}">
                <a16:creationId xmlns:a16="http://schemas.microsoft.com/office/drawing/2014/main" id="{0CF47215-1B3A-095D-1C6F-E9F152881A91}"/>
              </a:ext>
            </a:extLst>
          </p:cNvPr>
          <p:cNvSpPr/>
          <p:nvPr/>
        </p:nvSpPr>
        <p:spPr bwMode="gray">
          <a:xfrm>
            <a:off x="289459" y="3438286"/>
            <a:ext cx="1966526" cy="278746"/>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14" name="화살표: 오각형 66">
            <a:extLst>
              <a:ext uri="{FF2B5EF4-FFF2-40B4-BE49-F238E27FC236}">
                <a16:creationId xmlns:a16="http://schemas.microsoft.com/office/drawing/2014/main" id="{A0177120-1BAF-F389-88DA-D0F8AA492B1C}"/>
              </a:ext>
            </a:extLst>
          </p:cNvPr>
          <p:cNvSpPr/>
          <p:nvPr/>
        </p:nvSpPr>
        <p:spPr bwMode="gray">
          <a:xfrm>
            <a:off x="4463688" y="2424470"/>
            <a:ext cx="489312" cy="32045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15" name="타원 14">
            <a:extLst>
              <a:ext uri="{FF2B5EF4-FFF2-40B4-BE49-F238E27FC236}">
                <a16:creationId xmlns:a16="http://schemas.microsoft.com/office/drawing/2014/main" id="{CCAF76B7-A368-21DA-BF1C-74F22177689B}"/>
              </a:ext>
            </a:extLst>
          </p:cNvPr>
          <p:cNvSpPr/>
          <p:nvPr/>
        </p:nvSpPr>
        <p:spPr bwMode="auto">
          <a:xfrm>
            <a:off x="2389889" y="2885679"/>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6" name="화살표: 오각형 66">
            <a:extLst>
              <a:ext uri="{FF2B5EF4-FFF2-40B4-BE49-F238E27FC236}">
                <a16:creationId xmlns:a16="http://schemas.microsoft.com/office/drawing/2014/main" id="{E1B869F6-6224-A4B0-EC6A-F66C351570D0}"/>
              </a:ext>
            </a:extLst>
          </p:cNvPr>
          <p:cNvSpPr/>
          <p:nvPr/>
        </p:nvSpPr>
        <p:spPr bwMode="gray">
          <a:xfrm>
            <a:off x="2377114" y="3150254"/>
            <a:ext cx="1976274" cy="1034829"/>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18" name="타원 17">
            <a:extLst>
              <a:ext uri="{FF2B5EF4-FFF2-40B4-BE49-F238E27FC236}">
                <a16:creationId xmlns:a16="http://schemas.microsoft.com/office/drawing/2014/main" id="{B5D5464F-2118-2414-007C-066C981FDF78}"/>
              </a:ext>
            </a:extLst>
          </p:cNvPr>
          <p:cNvSpPr/>
          <p:nvPr/>
        </p:nvSpPr>
        <p:spPr bwMode="auto">
          <a:xfrm>
            <a:off x="4463688" y="216886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3</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cxnSp>
        <p:nvCxnSpPr>
          <p:cNvPr id="19" name="직선 화살표 연결선 3">
            <a:extLst>
              <a:ext uri="{FF2B5EF4-FFF2-40B4-BE49-F238E27FC236}">
                <a16:creationId xmlns:a16="http://schemas.microsoft.com/office/drawing/2014/main" id="{2BB77092-7339-AD0D-D9CD-76493CDA1FDF}"/>
              </a:ext>
            </a:extLst>
          </p:cNvPr>
          <p:cNvCxnSpPr>
            <a:cxnSpLocks/>
            <a:stCxn id="13" idx="2"/>
            <a:endCxn id="16" idx="1"/>
          </p:cNvCxnSpPr>
          <p:nvPr/>
        </p:nvCxnSpPr>
        <p:spPr bwMode="auto">
          <a:xfrm rot="5400000" flipH="1" flipV="1">
            <a:off x="1800236" y="3140155"/>
            <a:ext cx="49363" cy="1104392"/>
          </a:xfrm>
          <a:prstGeom prst="bentConnector4">
            <a:avLst>
              <a:gd name="adj1" fmla="val -481628"/>
              <a:gd name="adj2" fmla="val 94516"/>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직선 화살표 연결선 3">
            <a:extLst>
              <a:ext uri="{FF2B5EF4-FFF2-40B4-BE49-F238E27FC236}">
                <a16:creationId xmlns:a16="http://schemas.microsoft.com/office/drawing/2014/main" id="{BD756DA6-7D20-6904-15C7-10CD9244EB05}"/>
              </a:ext>
            </a:extLst>
          </p:cNvPr>
          <p:cNvCxnSpPr>
            <a:cxnSpLocks/>
            <a:stCxn id="16" idx="3"/>
            <a:endCxn id="14" idx="2"/>
          </p:cNvCxnSpPr>
          <p:nvPr/>
        </p:nvCxnSpPr>
        <p:spPr bwMode="auto">
          <a:xfrm flipV="1">
            <a:off x="4353388" y="2744924"/>
            <a:ext cx="354956" cy="922745"/>
          </a:xfrm>
          <a:prstGeom prst="bentConnector2">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직사각형 2">
            <a:extLst>
              <a:ext uri="{FF2B5EF4-FFF2-40B4-BE49-F238E27FC236}">
                <a16:creationId xmlns:a16="http://schemas.microsoft.com/office/drawing/2014/main" id="{B1ED3F58-0B3D-13EA-7EF9-B6D9A5FEE6A5}"/>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0" bIns="45720" numCol="1" rtlCol="0" anchor="t" anchorCtr="0" compatLnSpc="1">
            <a:prstTxWarp prst="textNoShape">
              <a:avLst/>
            </a:prstTxWarp>
          </a:bodyPr>
          <a:lstStyle/>
          <a:p>
            <a:pPr marL="228600" indent="-228600" eaLnBrk="1" hangingPunct="1">
              <a:lnSpc>
                <a:spcPct val="120000"/>
              </a:lnSpc>
              <a:buFont typeface="+mj-lt"/>
              <a:buAutoNum type="arabicPeriod"/>
            </a:pPr>
            <a:r>
              <a:rPr lang="en-US" altLang="ko-KR" sz="1100" b="1" dirty="0">
                <a:solidFill>
                  <a:schemeClr val="tx2">
                    <a:lumMod val="75000"/>
                  </a:schemeClr>
                </a:solidFill>
                <a:cs typeface="Arial" panose="020B0604020202020204" pitchFamily="34" charset="0"/>
              </a:rPr>
              <a:t>Accessing “Contact without Account” </a:t>
            </a:r>
            <a:br>
              <a:rPr lang="en-US" altLang="ko-KR" sz="1100" b="1" dirty="0">
                <a:solidFill>
                  <a:schemeClr val="tx2">
                    <a:lumMod val="75000"/>
                  </a:schemeClr>
                </a:solidFill>
                <a:cs typeface="Arial" panose="020B0604020202020204" pitchFamily="34" charset="0"/>
              </a:rPr>
            </a:br>
            <a:endParaRPr lang="en-US" altLang="ko-KR" sz="1100" dirty="0">
              <a:solidFill>
                <a:schemeClr val="tx1"/>
              </a:solidFill>
              <a:cs typeface="Arial" panose="020B0604020202020204" pitchFamily="34" charset="0"/>
            </a:endParaRPr>
          </a:p>
          <a:p>
            <a:pPr marL="228600" indent="-228600" eaLnBrk="1" hangingPunct="1">
              <a:lnSpc>
                <a:spcPct val="120000"/>
              </a:lnSpc>
              <a:buFont typeface="+mj-lt"/>
              <a:buAutoNum type="arabicPeriod"/>
            </a:pPr>
            <a:r>
              <a:rPr lang="en-US" altLang="ko-KR" sz="1100" b="1" dirty="0">
                <a:solidFill>
                  <a:schemeClr val="tx2">
                    <a:lumMod val="75000"/>
                  </a:schemeClr>
                </a:solidFill>
                <a:cs typeface="Arial" panose="020B0604020202020204" pitchFamily="34" charset="0"/>
              </a:rPr>
              <a:t>Click on a contact that does not have associated Account information.</a:t>
            </a:r>
          </a:p>
          <a:p>
            <a:pPr marL="228600" indent="-228600" eaLnBrk="1" hangingPunct="1">
              <a:lnSpc>
                <a:spcPct val="120000"/>
              </a:lnSpc>
              <a:buFont typeface="+mj-lt"/>
              <a:buAutoNum type="arabicPeriod"/>
            </a:pPr>
            <a:endParaRPr lang="en-US" altLang="ko-KR" sz="1100" b="1" dirty="0">
              <a:solidFill>
                <a:schemeClr val="tx2">
                  <a:lumMod val="75000"/>
                </a:schemeClr>
              </a:solidFill>
              <a:cs typeface="Arial" panose="020B0604020202020204" pitchFamily="34" charset="0"/>
            </a:endParaRPr>
          </a:p>
          <a:p>
            <a:pPr marL="228600" indent="-228600" eaLnBrk="1" hangingPunct="1">
              <a:lnSpc>
                <a:spcPct val="120000"/>
              </a:lnSpc>
              <a:buFont typeface="+mj-lt"/>
              <a:buAutoNum type="arabicPeriod"/>
            </a:pPr>
            <a:r>
              <a:rPr lang="en-US" altLang="ko-KR" sz="1100" b="1" dirty="0">
                <a:solidFill>
                  <a:schemeClr val="tx2"/>
                </a:solidFill>
                <a:cs typeface="Arial" panose="020B0604020202020204" pitchFamily="34" charset="0"/>
              </a:rPr>
              <a:t>Click the “Edit” button to proceed with adding an Account.</a:t>
            </a:r>
          </a:p>
        </p:txBody>
      </p:sp>
    </p:spTree>
    <p:extLst>
      <p:ext uri="{BB962C8B-B14F-4D97-AF65-F5344CB8AC3E}">
        <p14:creationId xmlns:p14="http://schemas.microsoft.com/office/powerpoint/2010/main" val="35999112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B1A47-F907-FC2B-4ACA-1403BB96CBDA}"/>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481D0820-DD62-D91D-5E0D-79A2DDE5FF24}"/>
              </a:ext>
            </a:extLst>
          </p:cNvPr>
          <p:cNvSpPr>
            <a:spLocks noGrp="1"/>
          </p:cNvSpPr>
          <p:nvPr>
            <p:ph type="title"/>
          </p:nvPr>
        </p:nvSpPr>
        <p:spPr>
          <a:xfrm>
            <a:off x="242887" y="404118"/>
            <a:ext cx="4694683" cy="307777"/>
          </a:xfrm>
          <a:prstGeom prst="rect">
            <a:avLst/>
          </a:prstGeom>
        </p:spPr>
        <p:txBody>
          <a:bodyPr>
            <a:scene3d>
              <a:camera prst="orthographicFront"/>
              <a:lightRig rig="threePt" dir="t"/>
            </a:scene3d>
            <a:sp3d>
              <a:bevelT w="0" h="0"/>
            </a:sp3d>
          </a:bodyPr>
          <a:lstStyle/>
          <a:p>
            <a:r>
              <a:rPr lang="en-US" altLang="ko-KR" spc="-70" dirty="0"/>
              <a:t>[Appendix] Accounts</a:t>
            </a:r>
            <a:r>
              <a:rPr lang="ko-KR" altLang="en-US" spc="-70" dirty="0"/>
              <a:t> </a:t>
            </a:r>
            <a:r>
              <a:rPr lang="en-US" altLang="ko-KR" dirty="0"/>
              <a:t>Permission Settings</a:t>
            </a:r>
            <a:endParaRPr lang="en-US" altLang="ko-KR" spc="-70" dirty="0"/>
          </a:p>
        </p:txBody>
      </p:sp>
      <p:grpSp>
        <p:nvGrpSpPr>
          <p:cNvPr id="45" name="그룹 44">
            <a:extLst>
              <a:ext uri="{FF2B5EF4-FFF2-40B4-BE49-F238E27FC236}">
                <a16:creationId xmlns:a16="http://schemas.microsoft.com/office/drawing/2014/main" id="{0B299225-AF4F-C653-5C85-C0F5A1DEC118}"/>
              </a:ext>
            </a:extLst>
          </p:cNvPr>
          <p:cNvGrpSpPr/>
          <p:nvPr/>
        </p:nvGrpSpPr>
        <p:grpSpPr>
          <a:xfrm>
            <a:off x="2168538" y="1088776"/>
            <a:ext cx="2376000" cy="324000"/>
            <a:chOff x="211376" y="1088776"/>
            <a:chExt cx="1044003" cy="324000"/>
          </a:xfrm>
        </p:grpSpPr>
        <p:sp>
          <p:nvSpPr>
            <p:cNvPr id="46" name="직사각형 45">
              <a:extLst>
                <a:ext uri="{FF2B5EF4-FFF2-40B4-BE49-F238E27FC236}">
                  <a16:creationId xmlns:a16="http://schemas.microsoft.com/office/drawing/2014/main" id="{A186E7DA-F5FA-2163-CD78-2660030A6B34}"/>
                </a:ext>
              </a:extLst>
            </p:cNvPr>
            <p:cNvSpPr/>
            <p:nvPr/>
          </p:nvSpPr>
          <p:spPr bwMode="gray">
            <a:xfrm>
              <a:off x="211379" y="1088776"/>
              <a:ext cx="1044000" cy="307777"/>
            </a:xfrm>
            <a:prstGeom prst="rect">
              <a:avLst/>
            </a:prstGeom>
          </p:spPr>
          <p:txBody>
            <a:bodyPr wrap="square">
              <a:spAutoFit/>
            </a:bodyPr>
            <a:lstStyle/>
            <a:p>
              <a:pPr lvl="0" algn="ctr" defTabSz="868238" eaLnBrk="1" latinLnBrk="1" hangingPunct="1">
                <a:defRPr/>
              </a:pPr>
              <a:r>
                <a:rPr lang="en-US" altLang="ko-KR" sz="1400" b="1" dirty="0">
                  <a:ln>
                    <a:solidFill>
                      <a:srgbClr val="B7D8FF">
                        <a:alpha val="0"/>
                      </a:srgbClr>
                    </a:solidFill>
                  </a:ln>
                  <a:solidFill>
                    <a:prstClr val="black"/>
                  </a:solidFill>
                  <a:latin typeface="+mn-lt"/>
                  <a:ea typeface="+mn-ea"/>
                </a:rPr>
                <a:t>Create Access</a:t>
              </a:r>
              <a:endParaRPr kumimoji="1" lang="ko-KR" altLang="en-US" sz="1400" b="1" dirty="0">
                <a:ln>
                  <a:solidFill>
                    <a:srgbClr val="B7D8FF">
                      <a:alpha val="0"/>
                    </a:srgbClr>
                  </a:solidFill>
                </a:ln>
                <a:solidFill>
                  <a:prstClr val="black"/>
                </a:solidFill>
                <a:latin typeface="+mn-lt"/>
                <a:ea typeface="+mn-ea"/>
              </a:endParaRPr>
            </a:p>
          </p:txBody>
        </p:sp>
        <p:cxnSp>
          <p:nvCxnSpPr>
            <p:cNvPr id="47" name="직선 연결선 46">
              <a:extLst>
                <a:ext uri="{FF2B5EF4-FFF2-40B4-BE49-F238E27FC236}">
                  <a16:creationId xmlns:a16="http://schemas.microsoft.com/office/drawing/2014/main" id="{C48D3B36-69D8-3249-8AA1-91BB827B48D6}"/>
                </a:ext>
              </a:extLst>
            </p:cNvPr>
            <p:cNvCxnSpPr>
              <a:cxnSpLocks/>
            </p:cNvCxnSpPr>
            <p:nvPr/>
          </p:nvCxnSpPr>
          <p:spPr bwMode="gray">
            <a:xfrm>
              <a:off x="211376" y="1412776"/>
              <a:ext cx="10440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8" name="그룹 47">
            <a:extLst>
              <a:ext uri="{FF2B5EF4-FFF2-40B4-BE49-F238E27FC236}">
                <a16:creationId xmlns:a16="http://schemas.microsoft.com/office/drawing/2014/main" id="{10F4D873-D8C1-A1B3-5C98-8941939352D5}"/>
              </a:ext>
            </a:extLst>
          </p:cNvPr>
          <p:cNvGrpSpPr/>
          <p:nvPr/>
        </p:nvGrpSpPr>
        <p:grpSpPr>
          <a:xfrm>
            <a:off x="4749051" y="1088776"/>
            <a:ext cx="2376000" cy="324000"/>
            <a:chOff x="211376" y="1088776"/>
            <a:chExt cx="1044003" cy="324000"/>
          </a:xfrm>
        </p:grpSpPr>
        <p:sp>
          <p:nvSpPr>
            <p:cNvPr id="49" name="직사각형 48">
              <a:extLst>
                <a:ext uri="{FF2B5EF4-FFF2-40B4-BE49-F238E27FC236}">
                  <a16:creationId xmlns:a16="http://schemas.microsoft.com/office/drawing/2014/main" id="{71CEB4F8-1DFF-5D49-6F09-E1EEA19155DF}"/>
                </a:ext>
              </a:extLst>
            </p:cNvPr>
            <p:cNvSpPr/>
            <p:nvPr/>
          </p:nvSpPr>
          <p:spPr bwMode="gray">
            <a:xfrm>
              <a:off x="211379" y="1088776"/>
              <a:ext cx="1044000" cy="307777"/>
            </a:xfrm>
            <a:prstGeom prst="rect">
              <a:avLst/>
            </a:prstGeom>
          </p:spPr>
          <p:txBody>
            <a:bodyPr wrap="square">
              <a:spAutoFit/>
            </a:bodyPr>
            <a:lstStyle/>
            <a:p>
              <a:pPr lvl="0" algn="ctr" defTabSz="868238" eaLnBrk="1" latinLnBrk="1" hangingPunct="1">
                <a:defRPr/>
              </a:pPr>
              <a:r>
                <a:rPr lang="en-US" altLang="ko-KR" sz="1400" b="1" dirty="0">
                  <a:ln>
                    <a:solidFill>
                      <a:srgbClr val="B7D8FF">
                        <a:alpha val="0"/>
                      </a:srgbClr>
                    </a:solidFill>
                  </a:ln>
                  <a:solidFill>
                    <a:prstClr val="black"/>
                  </a:solidFill>
                  <a:latin typeface="+mn-lt"/>
                  <a:ea typeface="+mn-ea"/>
                </a:rPr>
                <a:t>View Access</a:t>
              </a:r>
              <a:endParaRPr kumimoji="1" lang="ko-KR" altLang="en-US" sz="1400" b="1" dirty="0">
                <a:ln>
                  <a:solidFill>
                    <a:srgbClr val="B7D8FF">
                      <a:alpha val="0"/>
                    </a:srgbClr>
                  </a:solidFill>
                </a:ln>
                <a:solidFill>
                  <a:prstClr val="black"/>
                </a:solidFill>
                <a:latin typeface="+mn-lt"/>
                <a:ea typeface="+mn-ea"/>
              </a:endParaRPr>
            </a:p>
          </p:txBody>
        </p:sp>
        <p:cxnSp>
          <p:nvCxnSpPr>
            <p:cNvPr id="50" name="직선 연결선 49">
              <a:extLst>
                <a:ext uri="{FF2B5EF4-FFF2-40B4-BE49-F238E27FC236}">
                  <a16:creationId xmlns:a16="http://schemas.microsoft.com/office/drawing/2014/main" id="{BD8C7A2A-27DA-8DB0-BE2C-414CB5EECA53}"/>
                </a:ext>
              </a:extLst>
            </p:cNvPr>
            <p:cNvCxnSpPr>
              <a:cxnSpLocks/>
            </p:cNvCxnSpPr>
            <p:nvPr/>
          </p:nvCxnSpPr>
          <p:spPr bwMode="gray">
            <a:xfrm>
              <a:off x="211376" y="1412776"/>
              <a:ext cx="10440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1" name="그룹 50">
            <a:extLst>
              <a:ext uri="{FF2B5EF4-FFF2-40B4-BE49-F238E27FC236}">
                <a16:creationId xmlns:a16="http://schemas.microsoft.com/office/drawing/2014/main" id="{4F69A5AF-431A-7618-2A9A-64E0CC5CC3ED}"/>
              </a:ext>
            </a:extLst>
          </p:cNvPr>
          <p:cNvGrpSpPr/>
          <p:nvPr/>
        </p:nvGrpSpPr>
        <p:grpSpPr>
          <a:xfrm>
            <a:off x="7329564" y="1088776"/>
            <a:ext cx="2376000" cy="324000"/>
            <a:chOff x="211376" y="1088776"/>
            <a:chExt cx="1044003" cy="324000"/>
          </a:xfrm>
        </p:grpSpPr>
        <p:sp>
          <p:nvSpPr>
            <p:cNvPr id="52" name="직사각형 51">
              <a:extLst>
                <a:ext uri="{FF2B5EF4-FFF2-40B4-BE49-F238E27FC236}">
                  <a16:creationId xmlns:a16="http://schemas.microsoft.com/office/drawing/2014/main" id="{ADB7313C-611A-4B38-E0FA-6BAD2408CBD8}"/>
                </a:ext>
              </a:extLst>
            </p:cNvPr>
            <p:cNvSpPr/>
            <p:nvPr/>
          </p:nvSpPr>
          <p:spPr bwMode="gray">
            <a:xfrm>
              <a:off x="211379" y="1088776"/>
              <a:ext cx="1044000" cy="307777"/>
            </a:xfrm>
            <a:prstGeom prst="rect">
              <a:avLst/>
            </a:prstGeom>
          </p:spPr>
          <p:txBody>
            <a:bodyPr wrap="square">
              <a:spAutoFit/>
            </a:bodyPr>
            <a:lstStyle/>
            <a:p>
              <a:pPr marL="0" marR="0" lvl="0" indent="0" algn="ctr" defTabSz="868238" rtl="0" eaLnBrk="1" fontAlgn="base" latinLnBrk="1" hangingPunct="1">
                <a:lnSpc>
                  <a:spcPct val="100000"/>
                </a:lnSpc>
                <a:spcBef>
                  <a:spcPct val="0"/>
                </a:spcBef>
                <a:spcAft>
                  <a:spcPct val="0"/>
                </a:spcAft>
                <a:buClrTx/>
                <a:buSzTx/>
                <a:buFontTx/>
                <a:buNone/>
                <a:tabLst/>
                <a:defRPr/>
              </a:pPr>
              <a:r>
                <a:rPr lang="en-US" altLang="ko-KR" sz="1400" b="1" dirty="0">
                  <a:ln>
                    <a:solidFill>
                      <a:srgbClr val="B7D8FF">
                        <a:alpha val="0"/>
                      </a:srgbClr>
                    </a:solidFill>
                  </a:ln>
                  <a:solidFill>
                    <a:prstClr val="black"/>
                  </a:solidFill>
                  <a:latin typeface="+mn-lt"/>
                  <a:ea typeface="+mn-ea"/>
                </a:rPr>
                <a:t>Edit</a:t>
              </a:r>
              <a:r>
                <a:rPr lang="ko-KR" altLang="en-US" sz="1400" b="1" dirty="0">
                  <a:ln>
                    <a:solidFill>
                      <a:srgbClr val="B7D8FF">
                        <a:alpha val="0"/>
                      </a:srgbClr>
                    </a:solidFill>
                  </a:ln>
                  <a:solidFill>
                    <a:prstClr val="black"/>
                  </a:solidFill>
                  <a:latin typeface="+mn-lt"/>
                  <a:ea typeface="+mn-ea"/>
                </a:rPr>
                <a:t> </a:t>
              </a:r>
              <a:r>
                <a:rPr lang="en-US" altLang="ko-KR" sz="1400" b="1" dirty="0">
                  <a:ln>
                    <a:solidFill>
                      <a:srgbClr val="B7D8FF">
                        <a:alpha val="0"/>
                      </a:srgbClr>
                    </a:solidFill>
                  </a:ln>
                  <a:solidFill>
                    <a:prstClr val="black"/>
                  </a:solidFill>
                  <a:latin typeface="+mn-lt"/>
                  <a:ea typeface="+mn-ea"/>
                </a:rPr>
                <a:t>Access</a:t>
              </a:r>
              <a:endParaRPr kumimoji="1" lang="ko-KR" altLang="en-US" sz="1400" b="1" dirty="0">
                <a:ln>
                  <a:solidFill>
                    <a:srgbClr val="B7D8FF">
                      <a:alpha val="0"/>
                    </a:srgbClr>
                  </a:solidFill>
                </a:ln>
                <a:solidFill>
                  <a:prstClr val="black"/>
                </a:solidFill>
                <a:latin typeface="+mn-lt"/>
                <a:ea typeface="+mn-ea"/>
              </a:endParaRPr>
            </a:p>
          </p:txBody>
        </p:sp>
        <p:cxnSp>
          <p:nvCxnSpPr>
            <p:cNvPr id="53" name="직선 연결선 52">
              <a:extLst>
                <a:ext uri="{FF2B5EF4-FFF2-40B4-BE49-F238E27FC236}">
                  <a16:creationId xmlns:a16="http://schemas.microsoft.com/office/drawing/2014/main" id="{23E67449-87F6-61C7-9F54-823019100036}"/>
                </a:ext>
              </a:extLst>
            </p:cNvPr>
            <p:cNvCxnSpPr>
              <a:cxnSpLocks/>
            </p:cNvCxnSpPr>
            <p:nvPr/>
          </p:nvCxnSpPr>
          <p:spPr bwMode="gray">
            <a:xfrm>
              <a:off x="211376" y="1412776"/>
              <a:ext cx="10440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6" name="직사각형 55">
            <a:extLst>
              <a:ext uri="{FF2B5EF4-FFF2-40B4-BE49-F238E27FC236}">
                <a16:creationId xmlns:a16="http://schemas.microsoft.com/office/drawing/2014/main" id="{91D5217D-940E-9247-08EB-3DE244063600}"/>
              </a:ext>
            </a:extLst>
          </p:cNvPr>
          <p:cNvSpPr/>
          <p:nvPr/>
        </p:nvSpPr>
        <p:spPr bwMode="auto">
          <a:xfrm>
            <a:off x="200024" y="1484312"/>
            <a:ext cx="1764000" cy="720000"/>
          </a:xfrm>
          <a:prstGeom prst="rect">
            <a:avLst/>
          </a:prstGeom>
          <a:solidFill>
            <a:schemeClr val="tx2"/>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4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Accounts</a:t>
            </a:r>
            <a:endParaRPr kumimoji="1" lang="ko-KR" altLang="en-US" sz="14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57" name="직사각형 56">
            <a:extLst>
              <a:ext uri="{FF2B5EF4-FFF2-40B4-BE49-F238E27FC236}">
                <a16:creationId xmlns:a16="http://schemas.microsoft.com/office/drawing/2014/main" id="{FA62FD49-4B6D-5E6E-9BDB-F28BA84932B4}"/>
              </a:ext>
            </a:extLst>
          </p:cNvPr>
          <p:cNvSpPr/>
          <p:nvPr/>
        </p:nvSpPr>
        <p:spPr bwMode="auto">
          <a:xfrm>
            <a:off x="704528" y="2319715"/>
            <a:ext cx="1260000" cy="720000"/>
          </a:xfrm>
          <a:prstGeom prst="rect">
            <a:avLst/>
          </a:prstGeom>
          <a:solidFill>
            <a:schemeClr val="accent1"/>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4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Sales</a:t>
            </a:r>
            <a:endParaRPr kumimoji="1" lang="ko-KR" altLang="en-US" sz="14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58" name="직사각형 57">
            <a:extLst>
              <a:ext uri="{FF2B5EF4-FFF2-40B4-BE49-F238E27FC236}">
                <a16:creationId xmlns:a16="http://schemas.microsoft.com/office/drawing/2014/main" id="{9951F5DD-8640-3B29-BC48-F7452622CB54}"/>
              </a:ext>
            </a:extLst>
          </p:cNvPr>
          <p:cNvSpPr/>
          <p:nvPr/>
        </p:nvSpPr>
        <p:spPr bwMode="auto">
          <a:xfrm>
            <a:off x="200024" y="5661328"/>
            <a:ext cx="1764000" cy="720000"/>
          </a:xfrm>
          <a:prstGeom prst="rect">
            <a:avLst/>
          </a:prstGeom>
          <a:solidFill>
            <a:schemeClr val="tx2"/>
          </a:solidFill>
          <a:ln>
            <a:noFill/>
          </a:ln>
          <a:effectLst/>
        </p:spPr>
        <p:txBody>
          <a:bodyPr vert="horz" wrap="none" lIns="91440" tIns="45720" rIns="91440" bIns="45720" numCol="1" rtlCol="0" anchor="ctr" anchorCtr="0" compatLnSpc="1">
            <a:prstTxWarp prst="textNoShape">
              <a:avLst/>
            </a:prstTxWarp>
          </a:bodyPr>
          <a:lstStyle/>
          <a:p>
            <a:pPr algn="ctr" eaLnBrk="1" hangingPunct="1"/>
            <a:r>
              <a:rPr kumimoji="1" lang="en-US" altLang="ko-KR" sz="14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NDA </a:t>
            </a:r>
            <a:r>
              <a:rPr lang="en-US" altLang="ko-KR" sz="1400" b="1" dirty="0">
                <a:solidFill>
                  <a:schemeClr val="bg1"/>
                </a:solidFill>
                <a:cs typeface="Arial" panose="020B0604020202020204" pitchFamily="34" charset="0"/>
              </a:rPr>
              <a:t>Accounts</a:t>
            </a:r>
            <a:endParaRPr kumimoji="1" lang="ko-KR" altLang="en-US" sz="14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59" name="직사각형 58">
            <a:extLst>
              <a:ext uri="{FF2B5EF4-FFF2-40B4-BE49-F238E27FC236}">
                <a16:creationId xmlns:a16="http://schemas.microsoft.com/office/drawing/2014/main" id="{A6E3D16D-2617-300E-C9F5-D8ED1638A00C}"/>
              </a:ext>
            </a:extLst>
          </p:cNvPr>
          <p:cNvSpPr/>
          <p:nvPr/>
        </p:nvSpPr>
        <p:spPr bwMode="auto">
          <a:xfrm>
            <a:off x="704528" y="3155118"/>
            <a:ext cx="1260000" cy="720000"/>
          </a:xfrm>
          <a:prstGeom prst="rect">
            <a:avLst/>
          </a:prstGeom>
          <a:solidFill>
            <a:schemeClr val="accent1"/>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4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Credit/AR</a:t>
            </a:r>
            <a:endParaRPr kumimoji="1" lang="ko-KR" altLang="en-US" sz="14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0" name="직사각형 59">
            <a:extLst>
              <a:ext uri="{FF2B5EF4-FFF2-40B4-BE49-F238E27FC236}">
                <a16:creationId xmlns:a16="http://schemas.microsoft.com/office/drawing/2014/main" id="{89078345-2B8A-3EEC-E5D1-3EC1C16A805A}"/>
              </a:ext>
            </a:extLst>
          </p:cNvPr>
          <p:cNvSpPr/>
          <p:nvPr/>
        </p:nvSpPr>
        <p:spPr bwMode="auto">
          <a:xfrm>
            <a:off x="704528" y="3990521"/>
            <a:ext cx="1260000" cy="720000"/>
          </a:xfrm>
          <a:prstGeom prst="rect">
            <a:avLst/>
          </a:prstGeom>
          <a:solidFill>
            <a:schemeClr val="accent1"/>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4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Order/</a:t>
            </a:r>
            <a:br>
              <a:rPr kumimoji="1" lang="en-US" altLang="ko-KR" sz="14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br>
            <a:r>
              <a:rPr kumimoji="1" lang="en-US" altLang="ko-KR" sz="14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Shipment</a:t>
            </a:r>
            <a:endParaRPr kumimoji="1" lang="ko-KR" altLang="en-US" sz="14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1" name="직사각형 60">
            <a:extLst>
              <a:ext uri="{FF2B5EF4-FFF2-40B4-BE49-F238E27FC236}">
                <a16:creationId xmlns:a16="http://schemas.microsoft.com/office/drawing/2014/main" id="{F63EE282-DD61-B4EE-8140-50C4FA936F89}"/>
              </a:ext>
            </a:extLst>
          </p:cNvPr>
          <p:cNvSpPr/>
          <p:nvPr/>
        </p:nvSpPr>
        <p:spPr bwMode="auto">
          <a:xfrm>
            <a:off x="704528" y="4825924"/>
            <a:ext cx="1260000" cy="720000"/>
          </a:xfrm>
          <a:prstGeom prst="rect">
            <a:avLst/>
          </a:prstGeom>
          <a:solidFill>
            <a:schemeClr val="accent1"/>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4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Project</a:t>
            </a:r>
            <a:endParaRPr kumimoji="1" lang="ko-KR" altLang="en-US" sz="14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3" name="직사각형 62">
            <a:extLst>
              <a:ext uri="{FF2B5EF4-FFF2-40B4-BE49-F238E27FC236}">
                <a16:creationId xmlns:a16="http://schemas.microsoft.com/office/drawing/2014/main" id="{BC44E2B9-D555-CD55-D76F-967C48FB88B0}"/>
              </a:ext>
            </a:extLst>
          </p:cNvPr>
          <p:cNvSpPr/>
          <p:nvPr/>
        </p:nvSpPr>
        <p:spPr bwMode="auto">
          <a:xfrm>
            <a:off x="242887" y="1932529"/>
            <a:ext cx="360040" cy="251557"/>
          </a:xfrm>
          <a:prstGeom prst="rect">
            <a:avLst/>
          </a:prstGeom>
          <a:solidFill>
            <a:schemeClr val="tx2"/>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cxnSp>
        <p:nvCxnSpPr>
          <p:cNvPr id="65" name="직선 연결선 64">
            <a:extLst>
              <a:ext uri="{FF2B5EF4-FFF2-40B4-BE49-F238E27FC236}">
                <a16:creationId xmlns:a16="http://schemas.microsoft.com/office/drawing/2014/main" id="{3B8BD66B-9C6E-5C27-3318-5353F1E291BE}"/>
              </a:ext>
            </a:extLst>
          </p:cNvPr>
          <p:cNvCxnSpPr>
            <a:stCxn id="63" idx="2"/>
            <a:endCxn id="57" idx="1"/>
          </p:cNvCxnSpPr>
          <p:nvPr/>
        </p:nvCxnSpPr>
        <p:spPr bwMode="auto">
          <a:xfrm rot="16200000" flipH="1">
            <a:off x="315903" y="2291089"/>
            <a:ext cx="495629" cy="281621"/>
          </a:xfrm>
          <a:prstGeom prst="bentConnector2">
            <a:avLst/>
          </a:prstGeom>
          <a:solidFill>
            <a:srgbClr val="D8D8DA"/>
          </a:solidFill>
          <a:ln w="12700" cap="flat" cmpd="sng" algn="ctr">
            <a:solidFill>
              <a:schemeClr val="accent1"/>
            </a:solidFill>
            <a:prstDash val="dash"/>
            <a:round/>
            <a:headEnd type="oval"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직선 연결선 67">
            <a:extLst>
              <a:ext uri="{FF2B5EF4-FFF2-40B4-BE49-F238E27FC236}">
                <a16:creationId xmlns:a16="http://schemas.microsoft.com/office/drawing/2014/main" id="{F3A4327D-6200-CAA1-CAA1-5A1F59E786EE}"/>
              </a:ext>
            </a:extLst>
          </p:cNvPr>
          <p:cNvCxnSpPr>
            <a:stCxn id="63" idx="2"/>
            <a:endCxn id="59" idx="1"/>
          </p:cNvCxnSpPr>
          <p:nvPr/>
        </p:nvCxnSpPr>
        <p:spPr bwMode="auto">
          <a:xfrm rot="16200000" flipH="1">
            <a:off x="-101799" y="2708791"/>
            <a:ext cx="1331032" cy="281621"/>
          </a:xfrm>
          <a:prstGeom prst="bentConnector2">
            <a:avLst/>
          </a:prstGeom>
          <a:solidFill>
            <a:srgbClr val="D8D8DA"/>
          </a:solidFill>
          <a:ln w="12700" cap="flat" cmpd="sng" algn="ctr">
            <a:solidFill>
              <a:schemeClr val="accent1"/>
            </a:solidFill>
            <a:prstDash val="dash"/>
            <a:round/>
            <a:headEnd type="oval"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 name="직선 연결선 71">
            <a:extLst>
              <a:ext uri="{FF2B5EF4-FFF2-40B4-BE49-F238E27FC236}">
                <a16:creationId xmlns:a16="http://schemas.microsoft.com/office/drawing/2014/main" id="{5FF9108A-A646-B53B-0594-E491027F8909}"/>
              </a:ext>
            </a:extLst>
          </p:cNvPr>
          <p:cNvCxnSpPr>
            <a:stCxn id="63" idx="2"/>
            <a:endCxn id="60" idx="1"/>
          </p:cNvCxnSpPr>
          <p:nvPr/>
        </p:nvCxnSpPr>
        <p:spPr bwMode="auto">
          <a:xfrm rot="16200000" flipH="1">
            <a:off x="-519500" y="3126492"/>
            <a:ext cx="2166435" cy="281621"/>
          </a:xfrm>
          <a:prstGeom prst="bentConnector2">
            <a:avLst/>
          </a:prstGeom>
          <a:solidFill>
            <a:srgbClr val="D8D8DA"/>
          </a:solidFill>
          <a:ln w="12700" cap="flat" cmpd="sng" algn="ctr">
            <a:solidFill>
              <a:schemeClr val="accent1"/>
            </a:solidFill>
            <a:prstDash val="dash"/>
            <a:round/>
            <a:headEnd type="oval"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직선 연결선 74">
            <a:extLst>
              <a:ext uri="{FF2B5EF4-FFF2-40B4-BE49-F238E27FC236}">
                <a16:creationId xmlns:a16="http://schemas.microsoft.com/office/drawing/2014/main" id="{F5BA6A8B-C639-4827-3A37-174510E68A7B}"/>
              </a:ext>
            </a:extLst>
          </p:cNvPr>
          <p:cNvCxnSpPr>
            <a:stCxn id="63" idx="2"/>
            <a:endCxn id="61" idx="1"/>
          </p:cNvCxnSpPr>
          <p:nvPr/>
        </p:nvCxnSpPr>
        <p:spPr bwMode="auto">
          <a:xfrm rot="16200000" flipH="1">
            <a:off x="-937202" y="3544194"/>
            <a:ext cx="3001838" cy="281621"/>
          </a:xfrm>
          <a:prstGeom prst="bentConnector2">
            <a:avLst/>
          </a:prstGeom>
          <a:solidFill>
            <a:srgbClr val="D8D8DA"/>
          </a:solidFill>
          <a:ln w="12700" cap="flat" cmpd="sng" algn="ctr">
            <a:solidFill>
              <a:schemeClr val="accent1"/>
            </a:solidFill>
            <a:prstDash val="dash"/>
            <a:round/>
            <a:headEnd type="oval"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9" name="직사각형 78">
            <a:extLst>
              <a:ext uri="{FF2B5EF4-FFF2-40B4-BE49-F238E27FC236}">
                <a16:creationId xmlns:a16="http://schemas.microsoft.com/office/drawing/2014/main" id="{91CB2443-43D0-597F-D9DA-3154A3F7B61D}"/>
              </a:ext>
            </a:extLst>
          </p:cNvPr>
          <p:cNvSpPr/>
          <p:nvPr/>
        </p:nvSpPr>
        <p:spPr bwMode="auto">
          <a:xfrm>
            <a:off x="2168875" y="3163376"/>
            <a:ext cx="2376000" cy="720000"/>
          </a:xfrm>
          <a:prstGeom prst="rect">
            <a:avLst/>
          </a:prstGeom>
          <a:pattFill prst="ltDnDiag">
            <a:fgClr>
              <a:schemeClr val="bg1">
                <a:lumMod val="75000"/>
              </a:schemeClr>
            </a:fgClr>
            <a:bgClr>
              <a:schemeClr val="bg1"/>
            </a:bgClr>
          </a:pattFill>
          <a:ln>
            <a:noFill/>
          </a:ln>
          <a:effectLst/>
        </p:spPr>
        <p:txBody>
          <a:bodyPr vert="horz" wrap="none" lIns="91440" tIns="45720" rIns="91440" bIns="45720" numCol="1" rtlCol="0" anchor="ctr" anchorCtr="0" compatLnSpc="1">
            <a:prstTxWarp prst="textNoShape">
              <a:avLst/>
            </a:prstTxWarp>
          </a:bodyPr>
          <a:lstStyle/>
          <a:p>
            <a:pPr algn="ctr" eaLnBrk="1" hangingPunct="1"/>
            <a:r>
              <a:rPr lang="en-US" altLang="ko-KR" sz="1200" b="1" dirty="0">
                <a:solidFill>
                  <a:schemeClr val="tx1">
                    <a:lumMod val="65000"/>
                    <a:lumOff val="35000"/>
                  </a:schemeClr>
                </a:solidFill>
                <a:cs typeface="Arial" panose="020B0604020202020204" pitchFamily="34" charset="0"/>
              </a:rPr>
              <a:t>Read Only</a:t>
            </a:r>
            <a:endParaRPr lang="ko-KR" altLang="en-US" sz="1200" b="1" dirty="0">
              <a:solidFill>
                <a:schemeClr val="tx1">
                  <a:lumMod val="65000"/>
                  <a:lumOff val="35000"/>
                </a:schemeClr>
              </a:solidFill>
              <a:cs typeface="Arial" panose="020B0604020202020204" pitchFamily="34" charset="0"/>
            </a:endParaRPr>
          </a:p>
        </p:txBody>
      </p:sp>
      <p:sp>
        <p:nvSpPr>
          <p:cNvPr id="80" name="직사각형 79">
            <a:extLst>
              <a:ext uri="{FF2B5EF4-FFF2-40B4-BE49-F238E27FC236}">
                <a16:creationId xmlns:a16="http://schemas.microsoft.com/office/drawing/2014/main" id="{0357B5F2-698F-594C-1292-B5F52AADCCF4}"/>
              </a:ext>
            </a:extLst>
          </p:cNvPr>
          <p:cNvSpPr/>
          <p:nvPr/>
        </p:nvSpPr>
        <p:spPr bwMode="auto">
          <a:xfrm>
            <a:off x="2168875" y="4002908"/>
            <a:ext cx="2376000" cy="720000"/>
          </a:xfrm>
          <a:prstGeom prst="rect">
            <a:avLst/>
          </a:prstGeom>
          <a:pattFill prst="ltDnDiag">
            <a:fgClr>
              <a:schemeClr val="bg1">
                <a:lumMod val="75000"/>
              </a:schemeClr>
            </a:fgClr>
            <a:bgClr>
              <a:schemeClr val="bg1"/>
            </a:bgClr>
          </a:pattFill>
          <a:ln>
            <a:noFill/>
          </a:ln>
          <a:effectLst/>
        </p:spPr>
        <p:txBody>
          <a:bodyPr vert="horz" wrap="none" lIns="91440" tIns="45720" rIns="91440" bIns="45720" numCol="1" rtlCol="0" anchor="ctr" anchorCtr="0" compatLnSpc="1">
            <a:prstTxWarp prst="textNoShape">
              <a:avLst/>
            </a:prstTxWarp>
          </a:bodyPr>
          <a:lstStyle/>
          <a:p>
            <a:pPr algn="ctr" eaLnBrk="1" hangingPunct="1"/>
            <a:r>
              <a:rPr lang="en-US" altLang="ko-KR" sz="1200" b="1" dirty="0">
                <a:solidFill>
                  <a:schemeClr val="tx1">
                    <a:lumMod val="65000"/>
                    <a:lumOff val="35000"/>
                  </a:schemeClr>
                </a:solidFill>
                <a:cs typeface="Arial" panose="020B0604020202020204" pitchFamily="34" charset="0"/>
              </a:rPr>
              <a:t>Read Only</a:t>
            </a:r>
            <a:endParaRPr lang="ko-KR" altLang="en-US" sz="1200" b="1" dirty="0">
              <a:solidFill>
                <a:schemeClr val="tx1">
                  <a:lumMod val="65000"/>
                  <a:lumOff val="35000"/>
                </a:schemeClr>
              </a:solidFill>
              <a:cs typeface="Arial" panose="020B0604020202020204" pitchFamily="34" charset="0"/>
            </a:endParaRPr>
          </a:p>
        </p:txBody>
      </p:sp>
      <p:sp>
        <p:nvSpPr>
          <p:cNvPr id="81" name="직사각형 80">
            <a:extLst>
              <a:ext uri="{FF2B5EF4-FFF2-40B4-BE49-F238E27FC236}">
                <a16:creationId xmlns:a16="http://schemas.microsoft.com/office/drawing/2014/main" id="{B815BFDA-FEA4-0AF7-6B91-8D98308E9CE8}"/>
              </a:ext>
            </a:extLst>
          </p:cNvPr>
          <p:cNvSpPr/>
          <p:nvPr/>
        </p:nvSpPr>
        <p:spPr bwMode="auto">
          <a:xfrm>
            <a:off x="7329570" y="3163376"/>
            <a:ext cx="2376000" cy="720000"/>
          </a:xfrm>
          <a:prstGeom prst="rect">
            <a:avLst/>
          </a:prstGeom>
          <a:pattFill prst="ltDnDiag">
            <a:fgClr>
              <a:schemeClr val="bg1">
                <a:lumMod val="75000"/>
              </a:schemeClr>
            </a:fgClr>
            <a:bgClr>
              <a:schemeClr val="bg1"/>
            </a:bgClr>
          </a:pattFill>
          <a:ln>
            <a:noFill/>
          </a:ln>
          <a:effectLst/>
        </p:spPr>
        <p:txBody>
          <a:bodyPr vert="horz" wrap="none" lIns="91440" tIns="45720" rIns="91440" bIns="45720" numCol="1" rtlCol="0" anchor="ctr" anchorCtr="0" compatLnSpc="1">
            <a:prstTxWarp prst="textNoShape">
              <a:avLst/>
            </a:prstTxWarp>
          </a:bodyPr>
          <a:lstStyle/>
          <a:p>
            <a:pPr algn="ctr" eaLnBrk="1" hangingPunct="1"/>
            <a:r>
              <a:rPr lang="en-US" altLang="ko-KR" sz="1200" b="1" dirty="0">
                <a:solidFill>
                  <a:schemeClr val="tx1">
                    <a:lumMod val="65000"/>
                    <a:lumOff val="35000"/>
                  </a:schemeClr>
                </a:solidFill>
                <a:cs typeface="Arial" panose="020B0604020202020204" pitchFamily="34" charset="0"/>
              </a:rPr>
              <a:t>Read Only</a:t>
            </a:r>
            <a:endParaRPr lang="ko-KR" altLang="en-US" sz="1200" b="1" dirty="0">
              <a:solidFill>
                <a:schemeClr val="tx1">
                  <a:lumMod val="65000"/>
                  <a:lumOff val="35000"/>
                </a:schemeClr>
              </a:solidFill>
              <a:cs typeface="Arial" panose="020B0604020202020204" pitchFamily="34" charset="0"/>
            </a:endParaRPr>
          </a:p>
        </p:txBody>
      </p:sp>
      <p:sp>
        <p:nvSpPr>
          <p:cNvPr id="82" name="직사각형 81">
            <a:extLst>
              <a:ext uri="{FF2B5EF4-FFF2-40B4-BE49-F238E27FC236}">
                <a16:creationId xmlns:a16="http://schemas.microsoft.com/office/drawing/2014/main" id="{DD1259EC-492E-443A-A3F5-C9ADBC567A76}"/>
              </a:ext>
            </a:extLst>
          </p:cNvPr>
          <p:cNvSpPr/>
          <p:nvPr/>
        </p:nvSpPr>
        <p:spPr bwMode="auto">
          <a:xfrm>
            <a:off x="7329570" y="4002908"/>
            <a:ext cx="2376000" cy="720000"/>
          </a:xfrm>
          <a:prstGeom prst="rect">
            <a:avLst/>
          </a:prstGeom>
          <a:pattFill prst="ltDnDiag">
            <a:fgClr>
              <a:schemeClr val="bg1">
                <a:lumMod val="75000"/>
              </a:schemeClr>
            </a:fgClr>
            <a:bgClr>
              <a:schemeClr val="bg1"/>
            </a:bgClr>
          </a:pattFill>
          <a:ln>
            <a:noFill/>
          </a:ln>
          <a:effectLst/>
        </p:spPr>
        <p:txBody>
          <a:bodyPr vert="horz" wrap="none" lIns="91440" tIns="45720" rIns="91440" bIns="45720" numCol="1" rtlCol="0" anchor="ctr" anchorCtr="0" compatLnSpc="1">
            <a:prstTxWarp prst="textNoShape">
              <a:avLst/>
            </a:prstTxWarp>
          </a:bodyPr>
          <a:lstStyle/>
          <a:p>
            <a:pPr algn="ctr" eaLnBrk="1" hangingPunct="1"/>
            <a:r>
              <a:rPr lang="en-US" altLang="ko-KR" sz="1200" b="1" dirty="0">
                <a:solidFill>
                  <a:schemeClr val="tx1">
                    <a:lumMod val="65000"/>
                    <a:lumOff val="35000"/>
                  </a:schemeClr>
                </a:solidFill>
                <a:cs typeface="Arial" panose="020B0604020202020204" pitchFamily="34" charset="0"/>
              </a:rPr>
              <a:t>Read Only</a:t>
            </a:r>
            <a:endParaRPr lang="ko-KR" altLang="en-US" sz="1200" b="1" dirty="0">
              <a:solidFill>
                <a:schemeClr val="tx1">
                  <a:lumMod val="65000"/>
                  <a:lumOff val="35000"/>
                </a:schemeClr>
              </a:solidFill>
              <a:cs typeface="Arial" panose="020B0604020202020204" pitchFamily="34" charset="0"/>
            </a:endParaRPr>
          </a:p>
        </p:txBody>
      </p:sp>
      <p:sp>
        <p:nvSpPr>
          <p:cNvPr id="83" name="직사각형 82">
            <a:extLst>
              <a:ext uri="{FF2B5EF4-FFF2-40B4-BE49-F238E27FC236}">
                <a16:creationId xmlns:a16="http://schemas.microsoft.com/office/drawing/2014/main" id="{1A53EC21-10CC-1BEA-3ADE-0A900E28BFE5}"/>
              </a:ext>
            </a:extLst>
          </p:cNvPr>
          <p:cNvSpPr/>
          <p:nvPr/>
        </p:nvSpPr>
        <p:spPr bwMode="auto">
          <a:xfrm>
            <a:off x="2168875" y="2323844"/>
            <a:ext cx="2376000" cy="720000"/>
          </a:xfrm>
          <a:prstGeom prst="rect">
            <a:avLst/>
          </a:prstGeom>
          <a:pattFill prst="ltDnDiag">
            <a:fgClr>
              <a:schemeClr val="bg1">
                <a:lumMod val="75000"/>
              </a:schemeClr>
            </a:fgClr>
            <a:bgClr>
              <a:schemeClr val="bg1"/>
            </a:bgClr>
          </a:patt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tx1">
                    <a:lumMod val="65000"/>
                    <a:lumOff val="35000"/>
                  </a:schemeClr>
                </a:solidFill>
                <a:effectLst/>
                <a:latin typeface="Arial" panose="020B0604020202020204" pitchFamily="34" charset="0"/>
                <a:ea typeface="맑은 고딕" panose="020B0503020000020004" pitchFamily="50" charset="-127"/>
                <a:cs typeface="Arial" panose="020B0604020202020204" pitchFamily="34" charset="0"/>
              </a:rPr>
              <a:t>Read Only</a:t>
            </a:r>
            <a:endParaRPr kumimoji="1" lang="ko-KR" altLang="en-US" sz="1200" b="1" i="0" u="none" strike="noStrike" cap="none" normalizeH="0" baseline="0" dirty="0">
              <a:ln>
                <a:noFill/>
              </a:ln>
              <a:solidFill>
                <a:schemeClr val="tx1">
                  <a:lumMod val="65000"/>
                  <a:lumOff val="35000"/>
                </a:schemeClr>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84" name="직사각형 83">
            <a:extLst>
              <a:ext uri="{FF2B5EF4-FFF2-40B4-BE49-F238E27FC236}">
                <a16:creationId xmlns:a16="http://schemas.microsoft.com/office/drawing/2014/main" id="{95A9AEFF-873E-E036-783F-83733C616C7C}"/>
              </a:ext>
            </a:extLst>
          </p:cNvPr>
          <p:cNvSpPr/>
          <p:nvPr/>
        </p:nvSpPr>
        <p:spPr bwMode="auto">
          <a:xfrm>
            <a:off x="7329570" y="2323844"/>
            <a:ext cx="2376000" cy="720000"/>
          </a:xfrm>
          <a:prstGeom prst="rect">
            <a:avLst/>
          </a:prstGeom>
          <a:pattFill prst="ltDnDiag">
            <a:fgClr>
              <a:schemeClr val="bg1">
                <a:lumMod val="75000"/>
              </a:schemeClr>
            </a:fgClr>
            <a:bgClr>
              <a:schemeClr val="bg1"/>
            </a:bgClr>
          </a:pattFill>
          <a:ln>
            <a:noFill/>
          </a:ln>
          <a:effectLst/>
        </p:spPr>
        <p:txBody>
          <a:bodyPr vert="horz" wrap="none" lIns="91440" tIns="45720" rIns="91440" bIns="45720" numCol="1" rtlCol="0" anchor="ctr" anchorCtr="0" compatLnSpc="1">
            <a:prstTxWarp prst="textNoShape">
              <a:avLst/>
            </a:prstTxWarp>
          </a:bodyPr>
          <a:lstStyle/>
          <a:p>
            <a:pPr algn="ctr" eaLnBrk="1" hangingPunct="1"/>
            <a:r>
              <a:rPr lang="en-US" altLang="ko-KR" sz="1200" b="1" dirty="0">
                <a:solidFill>
                  <a:schemeClr val="tx1">
                    <a:lumMod val="65000"/>
                    <a:lumOff val="35000"/>
                  </a:schemeClr>
                </a:solidFill>
                <a:cs typeface="Arial" panose="020B0604020202020204" pitchFamily="34" charset="0"/>
              </a:rPr>
              <a:t>Read Only</a:t>
            </a:r>
            <a:endParaRPr lang="ko-KR" altLang="en-US" sz="1200" b="1" dirty="0">
              <a:solidFill>
                <a:schemeClr val="tx1">
                  <a:lumMod val="65000"/>
                  <a:lumOff val="35000"/>
                </a:schemeClr>
              </a:solidFill>
              <a:cs typeface="Arial" panose="020B0604020202020204" pitchFamily="34" charset="0"/>
            </a:endParaRPr>
          </a:p>
        </p:txBody>
      </p:sp>
      <p:sp>
        <p:nvSpPr>
          <p:cNvPr id="85" name="직사각형 84">
            <a:extLst>
              <a:ext uri="{FF2B5EF4-FFF2-40B4-BE49-F238E27FC236}">
                <a16:creationId xmlns:a16="http://schemas.microsoft.com/office/drawing/2014/main" id="{0C858928-6889-B12F-81CE-FC92736B4B6E}"/>
              </a:ext>
            </a:extLst>
          </p:cNvPr>
          <p:cNvSpPr/>
          <p:nvPr/>
        </p:nvSpPr>
        <p:spPr bwMode="auto">
          <a:xfrm>
            <a:off x="2168539" y="1484312"/>
            <a:ext cx="2376000" cy="720000"/>
          </a:xfrm>
          <a:prstGeom prst="rect">
            <a:avLst/>
          </a:prstGeom>
          <a:solidFill>
            <a:schemeClr val="bg1"/>
          </a:solidFill>
          <a:ln>
            <a:solidFill>
              <a:schemeClr val="tx1">
                <a:lumMod val="50000"/>
                <a:lumOff val="50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accent1"/>
                </a:solidFill>
                <a:effectLst/>
                <a:latin typeface="Arial" panose="020B0604020202020204" pitchFamily="34" charset="0"/>
                <a:ea typeface="맑은 고딕" panose="020B0503020000020004" pitchFamily="50" charset="-127"/>
                <a:cs typeface="Arial" panose="020B0604020202020204" pitchFamily="34" charset="0"/>
              </a:rPr>
              <a:t>Create All Users</a:t>
            </a:r>
            <a:endParaRPr kumimoji="1" lang="ko-KR" altLang="en-US" sz="1200" b="1"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86" name="직사각형 85">
            <a:extLst>
              <a:ext uri="{FF2B5EF4-FFF2-40B4-BE49-F238E27FC236}">
                <a16:creationId xmlns:a16="http://schemas.microsoft.com/office/drawing/2014/main" id="{FEA88A34-69A6-0B18-9847-AF8570CFB5E3}"/>
              </a:ext>
            </a:extLst>
          </p:cNvPr>
          <p:cNvSpPr/>
          <p:nvPr/>
        </p:nvSpPr>
        <p:spPr bwMode="auto">
          <a:xfrm>
            <a:off x="4749054" y="1484312"/>
            <a:ext cx="2376000" cy="720000"/>
          </a:xfrm>
          <a:prstGeom prst="rect">
            <a:avLst/>
          </a:prstGeom>
          <a:solidFill>
            <a:schemeClr val="bg1"/>
          </a:solidFill>
          <a:ln>
            <a:solidFill>
              <a:schemeClr val="tx1">
                <a:lumMod val="50000"/>
                <a:lumOff val="50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accent1"/>
                </a:solidFill>
                <a:cs typeface="Arial" panose="020B0604020202020204" pitchFamily="34" charset="0"/>
              </a:rPr>
              <a:t>All Users Can View </a:t>
            </a:r>
          </a:p>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accent1"/>
                </a:solidFill>
                <a:cs typeface="Arial" panose="020B0604020202020204" pitchFamily="34" charset="0"/>
              </a:rPr>
              <a:t>All Accounts</a:t>
            </a:r>
            <a:endParaRPr kumimoji="1" lang="ko-KR" altLang="en-US" sz="1200" b="1"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87" name="직사각형 86">
            <a:extLst>
              <a:ext uri="{FF2B5EF4-FFF2-40B4-BE49-F238E27FC236}">
                <a16:creationId xmlns:a16="http://schemas.microsoft.com/office/drawing/2014/main" id="{955702AA-25B5-EE40-8D92-22D8C888C57D}"/>
              </a:ext>
            </a:extLst>
          </p:cNvPr>
          <p:cNvSpPr/>
          <p:nvPr/>
        </p:nvSpPr>
        <p:spPr bwMode="auto">
          <a:xfrm>
            <a:off x="7329570" y="1484312"/>
            <a:ext cx="2376000" cy="720000"/>
          </a:xfrm>
          <a:prstGeom prst="rect">
            <a:avLst/>
          </a:prstGeom>
          <a:solidFill>
            <a:schemeClr val="bg1"/>
          </a:solidFill>
          <a:ln>
            <a:solidFill>
              <a:schemeClr val="tx1">
                <a:lumMod val="50000"/>
                <a:lumOff val="50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accent1"/>
                </a:solidFill>
                <a:effectLst/>
                <a:latin typeface="Arial" panose="020B0604020202020204" pitchFamily="34" charset="0"/>
                <a:ea typeface="맑은 고딕" panose="020B0503020000020004" pitchFamily="50" charset="-127"/>
                <a:cs typeface="Arial" panose="020B0604020202020204" pitchFamily="34" charset="0"/>
              </a:rPr>
              <a:t>Only Assigned Team </a:t>
            </a: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accent1"/>
                </a:solidFill>
                <a:effectLst/>
                <a:latin typeface="Arial" panose="020B0604020202020204" pitchFamily="34" charset="0"/>
                <a:ea typeface="맑은 고딕" panose="020B0503020000020004" pitchFamily="50" charset="-127"/>
                <a:cs typeface="Arial" panose="020B0604020202020204" pitchFamily="34" charset="0"/>
              </a:rPr>
              <a:t>Can Edit Account</a:t>
            </a:r>
            <a:endParaRPr kumimoji="1" lang="ko-KR" altLang="en-US" sz="1200" b="1"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88" name="직사각형 87">
            <a:extLst>
              <a:ext uri="{FF2B5EF4-FFF2-40B4-BE49-F238E27FC236}">
                <a16:creationId xmlns:a16="http://schemas.microsoft.com/office/drawing/2014/main" id="{A6258690-34D4-B2A9-44CA-5CA221B6CD1F}"/>
              </a:ext>
            </a:extLst>
          </p:cNvPr>
          <p:cNvSpPr/>
          <p:nvPr/>
        </p:nvSpPr>
        <p:spPr bwMode="auto">
          <a:xfrm>
            <a:off x="4749222" y="2319715"/>
            <a:ext cx="2376000" cy="720000"/>
          </a:xfrm>
          <a:prstGeom prst="rect">
            <a:avLst/>
          </a:prstGeom>
          <a:solidFill>
            <a:schemeClr val="bg1"/>
          </a:solidFill>
          <a:ln>
            <a:solidFill>
              <a:schemeClr val="tx1">
                <a:lumMod val="50000"/>
                <a:lumOff val="50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accent1"/>
                </a:solidFill>
                <a:effectLst/>
                <a:latin typeface="Arial" panose="020B0604020202020204" pitchFamily="34" charset="0"/>
                <a:ea typeface="맑은 고딕" panose="020B0503020000020004" pitchFamily="50" charset="-127"/>
                <a:cs typeface="Arial" panose="020B0604020202020204" pitchFamily="34" charset="0"/>
              </a:rPr>
              <a:t>View Sales Data for Own </a:t>
            </a: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accent1"/>
                </a:solidFill>
                <a:effectLst/>
                <a:latin typeface="Arial" panose="020B0604020202020204" pitchFamily="34" charset="0"/>
                <a:ea typeface="맑은 고딕" panose="020B0503020000020004" pitchFamily="50" charset="-127"/>
                <a:cs typeface="Arial" panose="020B0604020202020204" pitchFamily="34" charset="0"/>
              </a:rPr>
              <a:t>and Subordinate Teams</a:t>
            </a:r>
            <a:endParaRPr kumimoji="1" lang="ko-KR" altLang="en-US" sz="1200" b="1"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89" name="직사각형 88">
            <a:extLst>
              <a:ext uri="{FF2B5EF4-FFF2-40B4-BE49-F238E27FC236}">
                <a16:creationId xmlns:a16="http://schemas.microsoft.com/office/drawing/2014/main" id="{2B78C54E-E47D-DBF8-5CAE-7F48BC9398B2}"/>
              </a:ext>
            </a:extLst>
          </p:cNvPr>
          <p:cNvSpPr/>
          <p:nvPr/>
        </p:nvSpPr>
        <p:spPr bwMode="auto">
          <a:xfrm>
            <a:off x="4749222" y="3155118"/>
            <a:ext cx="2376000" cy="720000"/>
          </a:xfrm>
          <a:prstGeom prst="rect">
            <a:avLst/>
          </a:prstGeom>
          <a:solidFill>
            <a:schemeClr val="bg1"/>
          </a:solidFill>
          <a:ln>
            <a:solidFill>
              <a:schemeClr val="tx1">
                <a:lumMod val="50000"/>
                <a:lumOff val="50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accent1"/>
                </a:solidFill>
                <a:effectLst/>
                <a:latin typeface="Arial" panose="020B0604020202020204" pitchFamily="34" charset="0"/>
                <a:ea typeface="맑은 고딕" panose="020B0503020000020004" pitchFamily="50" charset="-127"/>
                <a:cs typeface="Arial" panose="020B0604020202020204" pitchFamily="34" charset="0"/>
              </a:rPr>
              <a:t>View Credit and AR </a:t>
            </a: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accent1"/>
                </a:solidFill>
                <a:effectLst/>
                <a:latin typeface="Arial" panose="020B0604020202020204" pitchFamily="34" charset="0"/>
                <a:ea typeface="맑은 고딕" panose="020B0503020000020004" pitchFamily="50" charset="-127"/>
                <a:cs typeface="Arial" panose="020B0604020202020204" pitchFamily="34" charset="0"/>
              </a:rPr>
              <a:t>for Own Company</a:t>
            </a:r>
            <a:endParaRPr kumimoji="1" lang="en-US" altLang="ko-KR" sz="1200" b="1"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90" name="직사각형 89">
            <a:extLst>
              <a:ext uri="{FF2B5EF4-FFF2-40B4-BE49-F238E27FC236}">
                <a16:creationId xmlns:a16="http://schemas.microsoft.com/office/drawing/2014/main" id="{469B0EAD-D885-ED9C-5F7F-B6662D6326C4}"/>
              </a:ext>
            </a:extLst>
          </p:cNvPr>
          <p:cNvSpPr/>
          <p:nvPr/>
        </p:nvSpPr>
        <p:spPr bwMode="auto">
          <a:xfrm>
            <a:off x="4749222" y="3990521"/>
            <a:ext cx="2376000" cy="720000"/>
          </a:xfrm>
          <a:prstGeom prst="rect">
            <a:avLst/>
          </a:prstGeom>
          <a:solidFill>
            <a:schemeClr val="bg1"/>
          </a:solidFill>
          <a:ln>
            <a:solidFill>
              <a:schemeClr val="tx1">
                <a:lumMod val="50000"/>
                <a:lumOff val="50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accent1"/>
                </a:solidFill>
                <a:cs typeface="Arial" panose="020B0604020202020204" pitchFamily="34" charset="0"/>
              </a:rPr>
              <a:t>Steel Division Only</a:t>
            </a:r>
            <a:endParaRPr kumimoji="1" lang="ko-KR" altLang="en-US" sz="1200" b="1"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91" name="직사각형 90">
            <a:extLst>
              <a:ext uri="{FF2B5EF4-FFF2-40B4-BE49-F238E27FC236}">
                <a16:creationId xmlns:a16="http://schemas.microsoft.com/office/drawing/2014/main" id="{19294F99-FE66-5584-DEA2-FBC001FE8C1B}"/>
              </a:ext>
            </a:extLst>
          </p:cNvPr>
          <p:cNvSpPr/>
          <p:nvPr/>
        </p:nvSpPr>
        <p:spPr bwMode="auto">
          <a:xfrm>
            <a:off x="4749222" y="4825924"/>
            <a:ext cx="2376000" cy="720000"/>
          </a:xfrm>
          <a:prstGeom prst="rect">
            <a:avLst/>
          </a:prstGeom>
          <a:solidFill>
            <a:schemeClr val="bg1"/>
          </a:solidFill>
          <a:ln>
            <a:solidFill>
              <a:schemeClr val="tx1">
                <a:lumMod val="50000"/>
                <a:lumOff val="50000"/>
              </a:schemeClr>
            </a:solidFill>
          </a:ln>
          <a:effectLst/>
        </p:spPr>
        <p:txBody>
          <a:bodyPr vert="horz" wrap="none" lIns="91440" tIns="45720" rIns="91440" bIns="45720" numCol="1" rtlCol="0" anchor="ctr" anchorCtr="0" compatLnSpc="1">
            <a:prstTxWarp prst="textNoShape">
              <a:avLst/>
            </a:prstTxWarp>
          </a:bodyPr>
          <a:lstStyle/>
          <a:p>
            <a:pPr algn="ctr" eaLnBrk="1" hangingPunct="1"/>
            <a:r>
              <a:rPr lang="en-US" altLang="ko-KR" sz="1200" b="1" dirty="0">
                <a:solidFill>
                  <a:schemeClr val="accent1"/>
                </a:solidFill>
                <a:cs typeface="Arial" panose="020B0604020202020204" pitchFamily="34" charset="0"/>
              </a:rPr>
              <a:t>All Users Can View </a:t>
            </a:r>
          </a:p>
          <a:p>
            <a:pPr algn="ctr" eaLnBrk="1" hangingPunct="1"/>
            <a:r>
              <a:rPr lang="en-US" altLang="ko-KR" sz="1200" b="1" dirty="0">
                <a:solidFill>
                  <a:schemeClr val="accent1"/>
                </a:solidFill>
                <a:cs typeface="Arial" panose="020B0604020202020204" pitchFamily="34" charset="0"/>
              </a:rPr>
              <a:t>All Projects</a:t>
            </a:r>
            <a:endParaRPr lang="ko-KR" altLang="en-US" sz="1200" b="1" dirty="0">
              <a:solidFill>
                <a:schemeClr val="tx1"/>
              </a:solidFill>
              <a:cs typeface="Arial" panose="020B0604020202020204" pitchFamily="34" charset="0"/>
            </a:endParaRPr>
          </a:p>
        </p:txBody>
      </p:sp>
      <p:sp>
        <p:nvSpPr>
          <p:cNvPr id="92" name="직사각형 91">
            <a:extLst>
              <a:ext uri="{FF2B5EF4-FFF2-40B4-BE49-F238E27FC236}">
                <a16:creationId xmlns:a16="http://schemas.microsoft.com/office/drawing/2014/main" id="{D405E7DC-187C-7B3F-8922-98B771825286}"/>
              </a:ext>
            </a:extLst>
          </p:cNvPr>
          <p:cNvSpPr/>
          <p:nvPr/>
        </p:nvSpPr>
        <p:spPr bwMode="auto">
          <a:xfrm>
            <a:off x="2168875" y="4825924"/>
            <a:ext cx="2376000" cy="720000"/>
          </a:xfrm>
          <a:prstGeom prst="rect">
            <a:avLst/>
          </a:prstGeom>
          <a:solidFill>
            <a:schemeClr val="bg1"/>
          </a:solidFill>
          <a:ln>
            <a:solidFill>
              <a:schemeClr val="tx1">
                <a:lumMod val="50000"/>
                <a:lumOff val="50000"/>
              </a:schemeClr>
            </a:solidFill>
          </a:ln>
          <a:effectLst/>
        </p:spPr>
        <p:txBody>
          <a:bodyPr vert="horz" wrap="none" lIns="91440" tIns="45720" rIns="91440" bIns="45720" numCol="1" rtlCol="0" anchor="ctr" anchorCtr="0" compatLnSpc="1">
            <a:prstTxWarp prst="textNoShape">
              <a:avLst/>
            </a:prstTxWarp>
          </a:bodyPr>
          <a:lstStyle/>
          <a:p>
            <a:pPr algn="ctr" eaLnBrk="1" hangingPunct="1"/>
            <a:r>
              <a:rPr lang="en-US" altLang="ko-KR" sz="1200" b="1" dirty="0">
                <a:solidFill>
                  <a:schemeClr val="accent1"/>
                </a:solidFill>
                <a:cs typeface="Arial" panose="020B0604020202020204" pitchFamily="34" charset="0"/>
              </a:rPr>
              <a:t>Create All Users</a:t>
            </a:r>
            <a:endParaRPr lang="ko-KR" altLang="en-US" sz="1200" b="1" dirty="0">
              <a:solidFill>
                <a:schemeClr val="tx1"/>
              </a:solidFill>
              <a:cs typeface="Arial" panose="020B0604020202020204" pitchFamily="34" charset="0"/>
            </a:endParaRPr>
          </a:p>
        </p:txBody>
      </p:sp>
      <p:sp>
        <p:nvSpPr>
          <p:cNvPr id="93" name="직사각형 92">
            <a:extLst>
              <a:ext uri="{FF2B5EF4-FFF2-40B4-BE49-F238E27FC236}">
                <a16:creationId xmlns:a16="http://schemas.microsoft.com/office/drawing/2014/main" id="{EE5671C4-5AE5-6CE6-0A93-D6F23CB9200E}"/>
              </a:ext>
            </a:extLst>
          </p:cNvPr>
          <p:cNvSpPr/>
          <p:nvPr/>
        </p:nvSpPr>
        <p:spPr bwMode="auto">
          <a:xfrm>
            <a:off x="7329570" y="4825924"/>
            <a:ext cx="2376000" cy="720000"/>
          </a:xfrm>
          <a:prstGeom prst="rect">
            <a:avLst/>
          </a:prstGeom>
          <a:solidFill>
            <a:schemeClr val="bg1"/>
          </a:solidFill>
          <a:ln>
            <a:solidFill>
              <a:schemeClr val="tx1">
                <a:lumMod val="50000"/>
                <a:lumOff val="50000"/>
              </a:schemeClr>
            </a:solidFill>
          </a:ln>
          <a:effectLst/>
        </p:spPr>
        <p:txBody>
          <a:bodyPr vert="horz" wrap="none" lIns="91440" tIns="45720" rIns="91440" bIns="45720" numCol="1" rtlCol="0" anchor="ctr" anchorCtr="0" compatLnSpc="1">
            <a:prstTxWarp prst="textNoShape">
              <a:avLst/>
            </a:prstTxWarp>
          </a:bodyPr>
          <a:lstStyle/>
          <a:p>
            <a:pPr algn="ctr" eaLnBrk="1" hangingPunct="1"/>
            <a:r>
              <a:rPr lang="en-US" altLang="ko-KR" sz="1200" b="1" dirty="0">
                <a:solidFill>
                  <a:schemeClr val="accent1"/>
                </a:solidFill>
                <a:cs typeface="Arial" panose="020B0604020202020204" pitchFamily="34" charset="0"/>
              </a:rPr>
              <a:t>Only Assigned Team </a:t>
            </a:r>
          </a:p>
          <a:p>
            <a:pPr algn="ctr" eaLnBrk="1" hangingPunct="1"/>
            <a:r>
              <a:rPr lang="en-US" altLang="ko-KR" sz="1200" b="1" dirty="0">
                <a:solidFill>
                  <a:schemeClr val="accent1"/>
                </a:solidFill>
                <a:cs typeface="Arial" panose="020B0604020202020204" pitchFamily="34" charset="0"/>
              </a:rPr>
              <a:t>Can Edit Project</a:t>
            </a:r>
            <a:endParaRPr lang="ko-KR" altLang="en-US" sz="1200" b="1" dirty="0">
              <a:solidFill>
                <a:schemeClr val="tx1"/>
              </a:solidFill>
              <a:cs typeface="Arial" panose="020B0604020202020204" pitchFamily="34" charset="0"/>
            </a:endParaRPr>
          </a:p>
        </p:txBody>
      </p:sp>
      <p:sp>
        <p:nvSpPr>
          <p:cNvPr id="94" name="직사각형 93">
            <a:extLst>
              <a:ext uri="{FF2B5EF4-FFF2-40B4-BE49-F238E27FC236}">
                <a16:creationId xmlns:a16="http://schemas.microsoft.com/office/drawing/2014/main" id="{76E80F89-C365-1230-11AF-A579428C74BD}"/>
              </a:ext>
            </a:extLst>
          </p:cNvPr>
          <p:cNvSpPr/>
          <p:nvPr/>
        </p:nvSpPr>
        <p:spPr bwMode="auto">
          <a:xfrm>
            <a:off x="4749054" y="5661328"/>
            <a:ext cx="2376000" cy="720000"/>
          </a:xfrm>
          <a:prstGeom prst="rect">
            <a:avLst/>
          </a:prstGeom>
          <a:solidFill>
            <a:schemeClr val="bg1"/>
          </a:solidFill>
          <a:ln>
            <a:solidFill>
              <a:schemeClr val="tx1">
                <a:lumMod val="50000"/>
                <a:lumOff val="50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accent1"/>
                </a:solidFill>
                <a:effectLst/>
                <a:latin typeface="Arial" panose="020B0604020202020204" pitchFamily="34" charset="0"/>
                <a:ea typeface="맑은 고딕" panose="020B0503020000020004" pitchFamily="50" charset="-127"/>
                <a:cs typeface="Arial" panose="020B0604020202020204" pitchFamily="34" charset="0"/>
              </a:rPr>
              <a:t>Only users </a:t>
            </a: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accent1"/>
                </a:solidFill>
                <a:effectLst/>
                <a:latin typeface="Arial" panose="020B0604020202020204" pitchFamily="34" charset="0"/>
                <a:ea typeface="맑은 고딕" panose="020B0503020000020004" pitchFamily="50" charset="-127"/>
                <a:cs typeface="Arial" panose="020B0604020202020204" pitchFamily="34" charset="0"/>
              </a:rPr>
              <a:t>with access permission </a:t>
            </a: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accent1"/>
                </a:solidFill>
                <a:effectLst/>
                <a:latin typeface="Arial" panose="020B0604020202020204" pitchFamily="34" charset="0"/>
                <a:ea typeface="맑은 고딕" panose="020B0503020000020004" pitchFamily="50" charset="-127"/>
                <a:cs typeface="Arial" panose="020B0604020202020204" pitchFamily="34" charset="0"/>
              </a:rPr>
              <a:t>can view the account</a:t>
            </a:r>
            <a:endParaRPr kumimoji="1" lang="ko-KR" altLang="en-US" sz="1200" b="1"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95" name="직사각형 94">
            <a:extLst>
              <a:ext uri="{FF2B5EF4-FFF2-40B4-BE49-F238E27FC236}">
                <a16:creationId xmlns:a16="http://schemas.microsoft.com/office/drawing/2014/main" id="{413028EA-EF33-6483-CD6E-2E9037D7C5B0}"/>
              </a:ext>
            </a:extLst>
          </p:cNvPr>
          <p:cNvSpPr/>
          <p:nvPr/>
        </p:nvSpPr>
        <p:spPr bwMode="auto">
          <a:xfrm>
            <a:off x="2168539" y="5661328"/>
            <a:ext cx="2376000" cy="720000"/>
          </a:xfrm>
          <a:prstGeom prst="rect">
            <a:avLst/>
          </a:prstGeom>
          <a:solidFill>
            <a:schemeClr val="bg1"/>
          </a:solidFill>
          <a:ln>
            <a:solidFill>
              <a:schemeClr val="tx1">
                <a:lumMod val="50000"/>
                <a:lumOff val="50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accent1"/>
                </a:solidFill>
                <a:cs typeface="Arial" panose="020B0604020202020204" pitchFamily="34" charset="0"/>
              </a:rPr>
              <a:t>Create Admin User</a:t>
            </a:r>
            <a:endParaRPr kumimoji="1" lang="ko-KR" altLang="en-US" sz="1200" b="1"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96" name="직사각형 95">
            <a:extLst>
              <a:ext uri="{FF2B5EF4-FFF2-40B4-BE49-F238E27FC236}">
                <a16:creationId xmlns:a16="http://schemas.microsoft.com/office/drawing/2014/main" id="{7E3D0DF8-FDEB-6C60-4526-8D2AC6286AE7}"/>
              </a:ext>
            </a:extLst>
          </p:cNvPr>
          <p:cNvSpPr/>
          <p:nvPr/>
        </p:nvSpPr>
        <p:spPr bwMode="auto">
          <a:xfrm>
            <a:off x="7329570" y="5661328"/>
            <a:ext cx="2376000" cy="720000"/>
          </a:xfrm>
          <a:prstGeom prst="rect">
            <a:avLst/>
          </a:prstGeom>
          <a:solidFill>
            <a:schemeClr val="bg1"/>
          </a:solidFill>
          <a:ln>
            <a:solidFill>
              <a:schemeClr val="tx1">
                <a:lumMod val="50000"/>
                <a:lumOff val="50000"/>
              </a:schemeClr>
            </a:solidFill>
          </a:ln>
          <a:effectLst/>
        </p:spPr>
        <p:txBody>
          <a:bodyPr vert="horz" wrap="none" lIns="91440" tIns="45720" rIns="91440" bIns="45720" numCol="1" rtlCol="0" anchor="ctr" anchorCtr="0" compatLnSpc="1">
            <a:prstTxWarp prst="textNoShape">
              <a:avLst/>
            </a:prstTxWarp>
          </a:bodyPr>
          <a:lstStyle/>
          <a:p>
            <a:pPr algn="ctr" eaLnBrk="1" hangingPunct="1"/>
            <a:r>
              <a:rPr lang="en-US" altLang="ko-KR" sz="1200" b="1" dirty="0">
                <a:solidFill>
                  <a:schemeClr val="accent1"/>
                </a:solidFill>
                <a:cs typeface="Arial" panose="020B0604020202020204" pitchFamily="34" charset="0"/>
              </a:rPr>
              <a:t>Only users </a:t>
            </a:r>
          </a:p>
          <a:p>
            <a:pPr algn="ctr" eaLnBrk="1" hangingPunct="1"/>
            <a:r>
              <a:rPr lang="en-US" altLang="ko-KR" sz="1200" b="1" dirty="0">
                <a:solidFill>
                  <a:schemeClr val="accent1"/>
                </a:solidFill>
                <a:cs typeface="Arial" panose="020B0604020202020204" pitchFamily="34" charset="0"/>
              </a:rPr>
              <a:t>with access permission </a:t>
            </a:r>
          </a:p>
          <a:p>
            <a:pPr algn="ctr" eaLnBrk="1" hangingPunct="1"/>
            <a:r>
              <a:rPr lang="en-US" altLang="ko-KR" sz="1200" b="1" dirty="0">
                <a:solidFill>
                  <a:schemeClr val="accent1"/>
                </a:solidFill>
                <a:cs typeface="Arial" panose="020B0604020202020204" pitchFamily="34" charset="0"/>
              </a:rPr>
              <a:t>can Edit Account</a:t>
            </a:r>
            <a:endParaRPr lang="ko-KR" altLang="en-US" sz="1200" b="1" dirty="0">
              <a:solidFill>
                <a:schemeClr val="tx1"/>
              </a:solidFill>
              <a:cs typeface="Arial" panose="020B0604020202020204" pitchFamily="34" charset="0"/>
            </a:endParaRPr>
          </a:p>
        </p:txBody>
      </p:sp>
      <p:grpSp>
        <p:nvGrpSpPr>
          <p:cNvPr id="97" name="그룹 96">
            <a:extLst>
              <a:ext uri="{FF2B5EF4-FFF2-40B4-BE49-F238E27FC236}">
                <a16:creationId xmlns:a16="http://schemas.microsoft.com/office/drawing/2014/main" id="{0B358DAB-C91A-8FD6-7411-C34C309C1D9E}"/>
              </a:ext>
            </a:extLst>
          </p:cNvPr>
          <p:cNvGrpSpPr/>
          <p:nvPr/>
        </p:nvGrpSpPr>
        <p:grpSpPr>
          <a:xfrm>
            <a:off x="200025" y="1088776"/>
            <a:ext cx="1764000" cy="324000"/>
            <a:chOff x="211376" y="1088776"/>
            <a:chExt cx="1044003" cy="324000"/>
          </a:xfrm>
        </p:grpSpPr>
        <p:sp>
          <p:nvSpPr>
            <p:cNvPr id="98" name="직사각형 97">
              <a:extLst>
                <a:ext uri="{FF2B5EF4-FFF2-40B4-BE49-F238E27FC236}">
                  <a16:creationId xmlns:a16="http://schemas.microsoft.com/office/drawing/2014/main" id="{11196E3F-C207-2085-5995-F30DA5D796CC}"/>
                </a:ext>
              </a:extLst>
            </p:cNvPr>
            <p:cNvSpPr/>
            <p:nvPr/>
          </p:nvSpPr>
          <p:spPr bwMode="gray">
            <a:xfrm>
              <a:off x="211379" y="1088776"/>
              <a:ext cx="1044000" cy="307777"/>
            </a:xfrm>
            <a:prstGeom prst="rect">
              <a:avLst/>
            </a:prstGeom>
          </p:spPr>
          <p:txBody>
            <a:bodyPr wrap="square">
              <a:spAutoFit/>
            </a:bodyPr>
            <a:lstStyle/>
            <a:p>
              <a:pPr marL="0" marR="0" lvl="0" indent="0" algn="ctr" defTabSz="868238" rtl="0" eaLnBrk="1" fontAlgn="base" latinLnBrk="1" hangingPunct="1">
                <a:lnSpc>
                  <a:spcPct val="100000"/>
                </a:lnSpc>
                <a:spcBef>
                  <a:spcPct val="0"/>
                </a:spcBef>
                <a:spcAft>
                  <a:spcPct val="0"/>
                </a:spcAft>
                <a:buClrTx/>
                <a:buSzTx/>
                <a:buFontTx/>
                <a:buNone/>
                <a:tabLst/>
                <a:defRPr/>
              </a:pPr>
              <a:r>
                <a:rPr lang="en-US" altLang="ko-KR" sz="1400" b="1" dirty="0">
                  <a:ln>
                    <a:solidFill>
                      <a:srgbClr val="B7D8FF">
                        <a:alpha val="0"/>
                      </a:srgbClr>
                    </a:solidFill>
                  </a:ln>
                  <a:solidFill>
                    <a:prstClr val="black"/>
                  </a:solidFill>
                  <a:latin typeface="+mn-lt"/>
                  <a:ea typeface="+mn-ea"/>
                </a:rPr>
                <a:t>Function</a:t>
              </a:r>
              <a:endParaRPr kumimoji="1" lang="ko-KR" altLang="en-US" sz="1400" b="1" dirty="0">
                <a:ln>
                  <a:solidFill>
                    <a:srgbClr val="B7D8FF">
                      <a:alpha val="0"/>
                    </a:srgbClr>
                  </a:solidFill>
                </a:ln>
                <a:solidFill>
                  <a:prstClr val="black"/>
                </a:solidFill>
                <a:latin typeface="+mn-lt"/>
                <a:ea typeface="+mn-ea"/>
              </a:endParaRPr>
            </a:p>
          </p:txBody>
        </p:sp>
        <p:cxnSp>
          <p:nvCxnSpPr>
            <p:cNvPr id="99" name="직선 연결선 98">
              <a:extLst>
                <a:ext uri="{FF2B5EF4-FFF2-40B4-BE49-F238E27FC236}">
                  <a16:creationId xmlns:a16="http://schemas.microsoft.com/office/drawing/2014/main" id="{0943102C-8144-3A67-9974-5309D7595770}"/>
                </a:ext>
              </a:extLst>
            </p:cNvPr>
            <p:cNvCxnSpPr>
              <a:cxnSpLocks/>
            </p:cNvCxnSpPr>
            <p:nvPr/>
          </p:nvCxnSpPr>
          <p:spPr bwMode="gray">
            <a:xfrm>
              <a:off x="211376" y="1412776"/>
              <a:ext cx="10440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4" name="직선 연결선 3">
            <a:extLst>
              <a:ext uri="{FF2B5EF4-FFF2-40B4-BE49-F238E27FC236}">
                <a16:creationId xmlns:a16="http://schemas.microsoft.com/office/drawing/2014/main" id="{DFE2D8D0-C8E0-6AD4-3644-BD231199AAA6}"/>
              </a:ext>
            </a:extLst>
          </p:cNvPr>
          <p:cNvCxnSpPr/>
          <p:nvPr/>
        </p:nvCxnSpPr>
        <p:spPr bwMode="auto">
          <a:xfrm>
            <a:off x="2066281" y="1484820"/>
            <a:ext cx="0" cy="4896000"/>
          </a:xfrm>
          <a:prstGeom prst="line">
            <a:avLst/>
          </a:prstGeom>
          <a:solidFill>
            <a:srgbClr val="D8D8DA"/>
          </a:solidFill>
          <a:ln w="9525" cap="flat" cmpd="sng" algn="ctr">
            <a:solidFill>
              <a:schemeClr val="bg1">
                <a:lumMod val="75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직선 연결선 5">
            <a:extLst>
              <a:ext uri="{FF2B5EF4-FFF2-40B4-BE49-F238E27FC236}">
                <a16:creationId xmlns:a16="http://schemas.microsoft.com/office/drawing/2014/main" id="{B027F442-E246-FDCD-90B1-3C484C614336}"/>
              </a:ext>
            </a:extLst>
          </p:cNvPr>
          <p:cNvCxnSpPr/>
          <p:nvPr/>
        </p:nvCxnSpPr>
        <p:spPr bwMode="auto">
          <a:xfrm>
            <a:off x="4646796" y="1484820"/>
            <a:ext cx="0" cy="4896000"/>
          </a:xfrm>
          <a:prstGeom prst="line">
            <a:avLst/>
          </a:prstGeom>
          <a:solidFill>
            <a:srgbClr val="D8D8DA"/>
          </a:solidFill>
          <a:ln w="9525" cap="flat" cmpd="sng" algn="ctr">
            <a:solidFill>
              <a:schemeClr val="bg1">
                <a:lumMod val="75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직선 연결선 6">
            <a:extLst>
              <a:ext uri="{FF2B5EF4-FFF2-40B4-BE49-F238E27FC236}">
                <a16:creationId xmlns:a16="http://schemas.microsoft.com/office/drawing/2014/main" id="{01749F04-DF43-C478-102D-4A2F2FC074EE}"/>
              </a:ext>
            </a:extLst>
          </p:cNvPr>
          <p:cNvCxnSpPr/>
          <p:nvPr/>
        </p:nvCxnSpPr>
        <p:spPr bwMode="auto">
          <a:xfrm>
            <a:off x="7227312" y="1484820"/>
            <a:ext cx="0" cy="4896000"/>
          </a:xfrm>
          <a:prstGeom prst="line">
            <a:avLst/>
          </a:prstGeom>
          <a:solidFill>
            <a:srgbClr val="D8D8DA"/>
          </a:solidFill>
          <a:ln w="9525" cap="flat" cmpd="sng" algn="ctr">
            <a:solidFill>
              <a:schemeClr val="bg1">
                <a:lumMod val="75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5493067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D4D5C-C762-BDF9-F4D3-83476B078748}"/>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9E334D0E-1DEE-3031-E17A-92C1B437D81D}"/>
              </a:ext>
            </a:extLst>
          </p:cNvPr>
          <p:cNvSpPr>
            <a:spLocks noGrp="1"/>
          </p:cNvSpPr>
          <p:nvPr>
            <p:ph type="title"/>
          </p:nvPr>
        </p:nvSpPr>
        <p:spPr>
          <a:xfrm>
            <a:off x="242887" y="404118"/>
            <a:ext cx="4524124" cy="307777"/>
          </a:xfrm>
          <a:prstGeom prst="rect">
            <a:avLst/>
          </a:prstGeom>
        </p:spPr>
        <p:txBody>
          <a:bodyPr>
            <a:scene3d>
              <a:camera prst="orthographicFront"/>
              <a:lightRig rig="threePt" dir="t"/>
            </a:scene3d>
            <a:sp3d>
              <a:bevelT w="0" h="0"/>
            </a:sp3d>
          </a:bodyPr>
          <a:lstStyle/>
          <a:p>
            <a:r>
              <a:rPr lang="en-US" altLang="ko-KR" dirty="0"/>
              <a:t>[Appendix] Contact Permission Settings</a:t>
            </a:r>
            <a:endParaRPr lang="en-US" altLang="ko-KR" spc="-70" dirty="0"/>
          </a:p>
        </p:txBody>
      </p:sp>
      <p:sp>
        <p:nvSpPr>
          <p:cNvPr id="19" name="사각형: 둥근 모서리 18">
            <a:extLst>
              <a:ext uri="{FF2B5EF4-FFF2-40B4-BE49-F238E27FC236}">
                <a16:creationId xmlns:a16="http://schemas.microsoft.com/office/drawing/2014/main" id="{8D5B23F4-1123-FF4E-3ADC-6A9DAFAA5914}"/>
              </a:ext>
            </a:extLst>
          </p:cNvPr>
          <p:cNvSpPr/>
          <p:nvPr/>
        </p:nvSpPr>
        <p:spPr bwMode="auto">
          <a:xfrm>
            <a:off x="7439166" y="3513583"/>
            <a:ext cx="2085834" cy="369923"/>
          </a:xfrm>
          <a:prstGeom prst="roundRect">
            <a:avLst/>
          </a:prstGeom>
          <a:solidFill>
            <a:sysClr val="window" lastClr="FFFFFF">
              <a:lumMod val="95000"/>
            </a:sysClr>
          </a:solidFill>
          <a:ln>
            <a:noFill/>
          </a:ln>
          <a:effectLst/>
        </p:spPr>
        <p:txBody>
          <a:bodyPr vert="horz" wrap="none" lIns="91440" tIns="45720" rIns="91440" bIns="45720" numCol="1" rtlCol="0" anchor="ctr" anchorCtr="0" compatLnSpc="1">
            <a:prstTxWarp prst="textNoShape">
              <a:avLst/>
            </a:prstTxWarp>
          </a:bodyPr>
          <a:lstStyle/>
          <a:p>
            <a:pPr lvl="0" algn="ctr" eaLnBrk="1" hangingPunct="1">
              <a:defRPr/>
            </a:pPr>
            <a:r>
              <a:rPr lang="en-US" altLang="ko-KR" sz="1000" b="1" kern="0" dirty="0">
                <a:solidFill>
                  <a:prstClr val="black">
                    <a:lumMod val="50000"/>
                    <a:lumOff val="50000"/>
                  </a:prstClr>
                </a:solidFill>
                <a:cs typeface="Arial" panose="020B0604020202020204" pitchFamily="34" charset="0"/>
              </a:rPr>
              <a:t>Group C</a:t>
            </a:r>
            <a:endParaRPr lang="ko-KR" altLang="en-US" sz="1000" b="1" kern="0" dirty="0">
              <a:solidFill>
                <a:prstClr val="black">
                  <a:lumMod val="50000"/>
                  <a:lumOff val="50000"/>
                </a:prstClr>
              </a:solidFill>
              <a:cs typeface="Arial" panose="020B0604020202020204" pitchFamily="34" charset="0"/>
            </a:endParaRPr>
          </a:p>
        </p:txBody>
      </p:sp>
      <p:sp>
        <p:nvSpPr>
          <p:cNvPr id="20" name="사각형: 둥근 모서리 19">
            <a:extLst>
              <a:ext uri="{FF2B5EF4-FFF2-40B4-BE49-F238E27FC236}">
                <a16:creationId xmlns:a16="http://schemas.microsoft.com/office/drawing/2014/main" id="{C3E5FE56-E9AC-2415-3E6F-50877EB0C6FF}"/>
              </a:ext>
            </a:extLst>
          </p:cNvPr>
          <p:cNvSpPr/>
          <p:nvPr/>
        </p:nvSpPr>
        <p:spPr bwMode="auto">
          <a:xfrm>
            <a:off x="7439166" y="4401497"/>
            <a:ext cx="2085834" cy="369923"/>
          </a:xfrm>
          <a:prstGeom prst="roundRect">
            <a:avLst/>
          </a:prstGeom>
          <a:solidFill>
            <a:sysClr val="window" lastClr="FFFFFF">
              <a:lumMod val="95000"/>
            </a:sysClr>
          </a:solidFill>
          <a:ln>
            <a:noFill/>
          </a:ln>
          <a:effectLst/>
        </p:spPr>
        <p:txBody>
          <a:bodyPr vert="horz" wrap="none" lIns="91440" tIns="45720" rIns="91440" bIns="45720" numCol="1" rtlCol="0" anchor="ctr" anchorCtr="0" compatLnSpc="1">
            <a:prstTxWarp prst="textNoShape">
              <a:avLst/>
            </a:prstTxWarp>
          </a:bodyPr>
          <a:lstStyle/>
          <a:p>
            <a:pPr lvl="0" algn="ctr" eaLnBrk="1" hangingPunct="1">
              <a:defRPr/>
            </a:pPr>
            <a:r>
              <a:rPr lang="en-US" altLang="ko-KR" sz="1000" b="1" kern="0" dirty="0">
                <a:solidFill>
                  <a:prstClr val="black">
                    <a:lumMod val="50000"/>
                    <a:lumOff val="50000"/>
                  </a:prstClr>
                </a:solidFill>
                <a:cs typeface="Arial" panose="020B0604020202020204" pitchFamily="34" charset="0"/>
              </a:rPr>
              <a:t>Other Divisions</a:t>
            </a:r>
            <a:endParaRPr lang="ko-KR" altLang="en-US" sz="1000" b="1" kern="0" dirty="0">
              <a:solidFill>
                <a:prstClr val="black">
                  <a:lumMod val="50000"/>
                  <a:lumOff val="50000"/>
                </a:prstClr>
              </a:solidFill>
              <a:cs typeface="Arial" panose="020B0604020202020204" pitchFamily="34" charset="0"/>
            </a:endParaRPr>
          </a:p>
        </p:txBody>
      </p:sp>
      <p:sp>
        <p:nvSpPr>
          <p:cNvPr id="21" name="사각형: 둥근 모서리 20">
            <a:extLst>
              <a:ext uri="{FF2B5EF4-FFF2-40B4-BE49-F238E27FC236}">
                <a16:creationId xmlns:a16="http://schemas.microsoft.com/office/drawing/2014/main" id="{81C8364D-5FFB-21CA-CC79-5F7F346E9850}"/>
              </a:ext>
            </a:extLst>
          </p:cNvPr>
          <p:cNvSpPr/>
          <p:nvPr/>
        </p:nvSpPr>
        <p:spPr bwMode="auto">
          <a:xfrm>
            <a:off x="7439166" y="3957499"/>
            <a:ext cx="2085834" cy="369923"/>
          </a:xfrm>
          <a:prstGeom prst="roundRect">
            <a:avLst/>
          </a:prstGeom>
          <a:solidFill>
            <a:sysClr val="window" lastClr="FFFFFF">
              <a:lumMod val="95000"/>
            </a:sysClr>
          </a:solidFill>
          <a:ln>
            <a:noFill/>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ko-KR" sz="1000" b="1" i="0" u="none" strike="noStrike" kern="0" cap="none" spc="0" normalizeH="0" baseline="0" noProof="0" dirty="0">
                <a:ln>
                  <a:noFill/>
                </a:ln>
                <a:solidFill>
                  <a:prstClr val="black">
                    <a:lumMod val="50000"/>
                    <a:lumOff val="50000"/>
                  </a:prstClr>
                </a:solidFill>
                <a:effectLst/>
                <a:uLnTx/>
                <a:uFillTx/>
                <a:latin typeface="Arial" panose="020B0604020202020204" pitchFamily="34" charset="0"/>
                <a:cs typeface="Arial" panose="020B0604020202020204" pitchFamily="34" charset="0"/>
              </a:rPr>
              <a:t>Other Groups</a:t>
            </a:r>
            <a:endParaRPr kumimoji="1" lang="ko-KR" altLang="en-US" sz="1000" b="1" i="0" u="none" strike="noStrike" kern="0" cap="none" spc="0" normalizeH="0" baseline="0" noProof="0" dirty="0">
              <a:ln>
                <a:noFill/>
              </a:ln>
              <a:solidFill>
                <a:prstClr val="black">
                  <a:lumMod val="50000"/>
                  <a:lumOff val="50000"/>
                </a:prstClr>
              </a:solidFill>
              <a:effectLst/>
              <a:uLnTx/>
              <a:uFillTx/>
              <a:latin typeface="Arial" panose="020B0604020202020204" pitchFamily="34" charset="0"/>
              <a:cs typeface="Arial" panose="020B0604020202020204" pitchFamily="34" charset="0"/>
            </a:endParaRPr>
          </a:p>
        </p:txBody>
      </p:sp>
      <p:sp>
        <p:nvSpPr>
          <p:cNvPr id="22" name="사각형: 둥근 모서리 21">
            <a:extLst>
              <a:ext uri="{FF2B5EF4-FFF2-40B4-BE49-F238E27FC236}">
                <a16:creationId xmlns:a16="http://schemas.microsoft.com/office/drawing/2014/main" id="{383A22B1-5F69-E266-6CD2-25F55DB1539C}"/>
              </a:ext>
            </a:extLst>
          </p:cNvPr>
          <p:cNvSpPr/>
          <p:nvPr/>
        </p:nvSpPr>
        <p:spPr bwMode="auto">
          <a:xfrm>
            <a:off x="7439166" y="3075256"/>
            <a:ext cx="2085834" cy="369923"/>
          </a:xfrm>
          <a:prstGeom prst="roundRect">
            <a:avLst/>
          </a:prstGeom>
          <a:solidFill>
            <a:sysClr val="window" lastClr="FFFFFF">
              <a:lumMod val="95000"/>
            </a:sysClr>
          </a:solidFill>
          <a:ln>
            <a:noFill/>
          </a:ln>
          <a:effectLst/>
        </p:spPr>
        <p:txBody>
          <a:bodyPr vert="horz" wrap="none" lIns="91440" tIns="45720" rIns="91440" bIns="45720" numCol="1" rtlCol="0" anchor="ctr" anchorCtr="0" compatLnSpc="1">
            <a:prstTxWarp prst="textNoShape">
              <a:avLst/>
            </a:prstTxWarp>
          </a:bodyPr>
          <a:lstStyle/>
          <a:p>
            <a:pPr lvl="0" algn="ctr" eaLnBrk="1" hangingPunct="1">
              <a:defRPr/>
            </a:pPr>
            <a:r>
              <a:rPr lang="en-US" altLang="ko-KR" sz="1000" b="1" kern="0" dirty="0">
                <a:solidFill>
                  <a:prstClr val="black">
                    <a:lumMod val="50000"/>
                    <a:lumOff val="50000"/>
                  </a:prstClr>
                </a:solidFill>
                <a:cs typeface="Arial" panose="020B0604020202020204" pitchFamily="34" charset="0"/>
              </a:rPr>
              <a:t>Group B</a:t>
            </a:r>
            <a:endParaRPr lang="ko-KR" altLang="en-US" sz="1000" b="1" kern="0" dirty="0">
              <a:solidFill>
                <a:prstClr val="black">
                  <a:lumMod val="50000"/>
                  <a:lumOff val="50000"/>
                </a:prstClr>
              </a:solidFill>
              <a:cs typeface="Arial" panose="020B0604020202020204" pitchFamily="34" charset="0"/>
            </a:endParaRPr>
          </a:p>
        </p:txBody>
      </p:sp>
      <p:grpSp>
        <p:nvGrpSpPr>
          <p:cNvPr id="24" name="그룹 23">
            <a:extLst>
              <a:ext uri="{FF2B5EF4-FFF2-40B4-BE49-F238E27FC236}">
                <a16:creationId xmlns:a16="http://schemas.microsoft.com/office/drawing/2014/main" id="{7B86C319-AD3C-83F8-1E09-62BEDE308439}"/>
              </a:ext>
            </a:extLst>
          </p:cNvPr>
          <p:cNvGrpSpPr/>
          <p:nvPr/>
        </p:nvGrpSpPr>
        <p:grpSpPr>
          <a:xfrm>
            <a:off x="381000" y="923827"/>
            <a:ext cx="2771849" cy="332931"/>
            <a:chOff x="211376" y="1088776"/>
            <a:chExt cx="1044003" cy="324000"/>
          </a:xfrm>
        </p:grpSpPr>
        <p:sp>
          <p:nvSpPr>
            <p:cNvPr id="25" name="직사각형 24">
              <a:extLst>
                <a:ext uri="{FF2B5EF4-FFF2-40B4-BE49-F238E27FC236}">
                  <a16:creationId xmlns:a16="http://schemas.microsoft.com/office/drawing/2014/main" id="{FAC54E34-874A-8B88-5E1A-16BA34D20211}"/>
                </a:ext>
              </a:extLst>
            </p:cNvPr>
            <p:cNvSpPr/>
            <p:nvPr/>
          </p:nvSpPr>
          <p:spPr bwMode="gray">
            <a:xfrm>
              <a:off x="211379" y="1088776"/>
              <a:ext cx="1044000" cy="299521"/>
            </a:xfrm>
            <a:prstGeom prst="rect">
              <a:avLst/>
            </a:prstGeom>
          </p:spPr>
          <p:txBody>
            <a:bodyPr wrap="square">
              <a:spAutoFit/>
            </a:bodyPr>
            <a:lstStyle/>
            <a:p>
              <a:pPr lvl="0" algn="ctr" defTabSz="868238" eaLnBrk="1" latinLnBrk="1" hangingPunct="1">
                <a:defRPr/>
              </a:pPr>
              <a:r>
                <a:rPr lang="en-US" altLang="ko-KR" sz="1400" b="1" kern="0" dirty="0">
                  <a:ln>
                    <a:solidFill>
                      <a:srgbClr val="B7D8FF">
                        <a:alpha val="0"/>
                      </a:srgbClr>
                    </a:solidFill>
                  </a:ln>
                  <a:solidFill>
                    <a:prstClr val="black"/>
                  </a:solidFill>
                  <a:latin typeface="맑은 고딕"/>
                </a:rPr>
                <a:t>Default Contact View Access</a:t>
              </a:r>
              <a:endParaRPr kumimoji="1" lang="ko-KR" altLang="en-US" sz="1400" b="1" i="0" u="none" strike="noStrike" kern="0" cap="none" spc="0" normalizeH="0" baseline="0" noProof="0" dirty="0">
                <a:ln>
                  <a:solidFill>
                    <a:srgbClr val="B7D8FF">
                      <a:alpha val="0"/>
                    </a:srgbClr>
                  </a:solidFill>
                </a:ln>
                <a:solidFill>
                  <a:prstClr val="black"/>
                </a:solidFill>
                <a:effectLst/>
                <a:uLnTx/>
                <a:uFillTx/>
                <a:latin typeface="맑은 고딕"/>
              </a:endParaRPr>
            </a:p>
          </p:txBody>
        </p:sp>
        <p:cxnSp>
          <p:nvCxnSpPr>
            <p:cNvPr id="33" name="직선 연결선 32">
              <a:extLst>
                <a:ext uri="{FF2B5EF4-FFF2-40B4-BE49-F238E27FC236}">
                  <a16:creationId xmlns:a16="http://schemas.microsoft.com/office/drawing/2014/main" id="{16A64A1E-B1CF-6223-25A6-E2D753539E95}"/>
                </a:ext>
              </a:extLst>
            </p:cNvPr>
            <p:cNvCxnSpPr>
              <a:cxnSpLocks/>
            </p:cNvCxnSpPr>
            <p:nvPr/>
          </p:nvCxnSpPr>
          <p:spPr bwMode="gray">
            <a:xfrm>
              <a:off x="211376" y="1412776"/>
              <a:ext cx="1044000" cy="0"/>
            </a:xfrm>
            <a:prstGeom prst="line">
              <a:avLst/>
            </a:prstGeom>
            <a:noFill/>
            <a:ln w="6350" cap="flat" cmpd="sng" algn="ctr">
              <a:solidFill>
                <a:sysClr val="windowText" lastClr="000000"/>
              </a:solidFill>
              <a:prstDash val="solid"/>
              <a:miter lim="800000"/>
            </a:ln>
            <a:effectLst/>
          </p:spPr>
        </p:cxnSp>
      </p:grpSp>
      <p:sp>
        <p:nvSpPr>
          <p:cNvPr id="34" name="직사각형 33">
            <a:extLst>
              <a:ext uri="{FF2B5EF4-FFF2-40B4-BE49-F238E27FC236}">
                <a16:creationId xmlns:a16="http://schemas.microsoft.com/office/drawing/2014/main" id="{F3CDE149-0BD4-4F42-E00A-F8CBED941884}"/>
              </a:ext>
            </a:extLst>
          </p:cNvPr>
          <p:cNvSpPr/>
          <p:nvPr/>
        </p:nvSpPr>
        <p:spPr bwMode="auto">
          <a:xfrm>
            <a:off x="381000" y="1330751"/>
            <a:ext cx="2771849" cy="665862"/>
          </a:xfrm>
          <a:prstGeom prst="rect">
            <a:avLst/>
          </a:prstGeom>
          <a:solidFill>
            <a:sysClr val="window" lastClr="FFFFFF"/>
          </a:solidFill>
          <a:ln>
            <a:solidFill>
              <a:sysClr val="windowText" lastClr="000000">
                <a:lumMod val="50000"/>
                <a:lumOff val="50000"/>
              </a:sysClr>
            </a:solidFill>
          </a:ln>
          <a:effectLst/>
        </p:spPr>
        <p:txBody>
          <a:bodyPr vert="horz" wrap="none" lIns="91440" tIns="45720" rIns="91440" bIns="45720" numCol="1" rtlCol="0" anchor="ctr" anchorCtr="0" compatLnSpc="1">
            <a:prstTxWarp prst="textNoShape">
              <a:avLst/>
            </a:prstTxWarp>
          </a:bodyPr>
          <a:lstStyle/>
          <a:p>
            <a:pPr lvl="0" algn="ctr" eaLnBrk="1" hangingPunct="1">
              <a:defRPr/>
            </a:pPr>
            <a:r>
              <a:rPr lang="en-US" altLang="ko-KR" sz="1200" b="1" kern="0" dirty="0">
                <a:solidFill>
                  <a:srgbClr val="1A04BC"/>
                </a:solidFill>
                <a:cs typeface="Arial" panose="020B0604020202020204" pitchFamily="34" charset="0"/>
              </a:rPr>
              <a:t>View Access Granted Based on </a:t>
            </a:r>
            <a:br>
              <a:rPr lang="en-US" altLang="ko-KR" sz="1200" b="1" kern="0" dirty="0">
                <a:solidFill>
                  <a:srgbClr val="1A04BC"/>
                </a:solidFill>
                <a:cs typeface="Arial" panose="020B0604020202020204" pitchFamily="34" charset="0"/>
              </a:rPr>
            </a:br>
            <a:r>
              <a:rPr lang="en-US" altLang="ko-KR" sz="1200" b="1" kern="0" dirty="0">
                <a:solidFill>
                  <a:srgbClr val="1A04BC"/>
                </a:solidFill>
                <a:cs typeface="Arial" panose="020B0604020202020204" pitchFamily="34" charset="0"/>
              </a:rPr>
              <a:t>Separate Organizational Classification</a:t>
            </a:r>
          </a:p>
          <a:p>
            <a:pPr lvl="0" algn="ctr" eaLnBrk="1" hangingPunct="1">
              <a:defRPr/>
            </a:pPr>
            <a:r>
              <a:rPr lang="en-US" altLang="ko-KR" sz="900" kern="0" dirty="0">
                <a:cs typeface="Arial" panose="020B0604020202020204" pitchFamily="34" charset="0"/>
              </a:rPr>
              <a:t>(Changes according to personal data protection review)</a:t>
            </a:r>
            <a:endParaRPr kumimoji="1" lang="ko-KR" altLang="en-US" sz="1100" b="0" i="0" u="none" strike="noStrike" kern="0" cap="none" spc="0" normalizeH="0" baseline="0" noProof="0" dirty="0">
              <a:ln>
                <a:noFill/>
              </a:ln>
              <a:solidFill>
                <a:srgbClr val="808080"/>
              </a:solidFill>
              <a:effectLst/>
              <a:uLnTx/>
              <a:uFillTx/>
              <a:latin typeface="Arial" panose="020B0604020202020204" pitchFamily="34" charset="0"/>
              <a:cs typeface="Arial" panose="020B0604020202020204" pitchFamily="34" charset="0"/>
            </a:endParaRPr>
          </a:p>
        </p:txBody>
      </p:sp>
      <p:grpSp>
        <p:nvGrpSpPr>
          <p:cNvPr id="35" name="그룹 34">
            <a:extLst>
              <a:ext uri="{FF2B5EF4-FFF2-40B4-BE49-F238E27FC236}">
                <a16:creationId xmlns:a16="http://schemas.microsoft.com/office/drawing/2014/main" id="{586ED56E-9B42-2B33-FB6F-0047D0DFB4C3}"/>
              </a:ext>
            </a:extLst>
          </p:cNvPr>
          <p:cNvGrpSpPr/>
          <p:nvPr/>
        </p:nvGrpSpPr>
        <p:grpSpPr>
          <a:xfrm>
            <a:off x="6765594" y="923827"/>
            <a:ext cx="2754041" cy="332931"/>
            <a:chOff x="211376" y="1088776"/>
            <a:chExt cx="1044003" cy="324000"/>
          </a:xfrm>
        </p:grpSpPr>
        <p:sp>
          <p:nvSpPr>
            <p:cNvPr id="36" name="직사각형 35">
              <a:extLst>
                <a:ext uri="{FF2B5EF4-FFF2-40B4-BE49-F238E27FC236}">
                  <a16:creationId xmlns:a16="http://schemas.microsoft.com/office/drawing/2014/main" id="{CA7ED84B-0E98-FB8E-1A25-BBE2CF0D5C56}"/>
                </a:ext>
              </a:extLst>
            </p:cNvPr>
            <p:cNvSpPr/>
            <p:nvPr/>
          </p:nvSpPr>
          <p:spPr bwMode="gray">
            <a:xfrm>
              <a:off x="211379" y="1088776"/>
              <a:ext cx="1044000" cy="307777"/>
            </a:xfrm>
            <a:prstGeom prst="rect">
              <a:avLst/>
            </a:prstGeom>
          </p:spPr>
          <p:txBody>
            <a:bodyPr wrap="square">
              <a:spAutoFit/>
            </a:bodyPr>
            <a:lstStyle/>
            <a:p>
              <a:pPr lvl="0" algn="ctr" defTabSz="868238" eaLnBrk="1" latinLnBrk="1" hangingPunct="1">
                <a:defRPr/>
              </a:pPr>
              <a:r>
                <a:rPr lang="en-US" altLang="ko-KR" sz="1400" b="1" kern="0" dirty="0">
                  <a:ln>
                    <a:solidFill>
                      <a:srgbClr val="B7D8FF">
                        <a:alpha val="0"/>
                      </a:srgbClr>
                    </a:solidFill>
                  </a:ln>
                  <a:solidFill>
                    <a:prstClr val="black"/>
                  </a:solidFill>
                  <a:latin typeface="맑은 고딕"/>
                </a:rPr>
                <a:t>Contact Edit Access</a:t>
              </a:r>
              <a:endParaRPr kumimoji="1" lang="ko-KR" altLang="en-US" sz="1400" b="1" i="0" u="none" strike="noStrike" kern="0" cap="none" spc="0" normalizeH="0" baseline="0" noProof="0" dirty="0">
                <a:ln>
                  <a:solidFill>
                    <a:srgbClr val="B7D8FF">
                      <a:alpha val="0"/>
                    </a:srgbClr>
                  </a:solidFill>
                </a:ln>
                <a:solidFill>
                  <a:prstClr val="black"/>
                </a:solidFill>
                <a:effectLst/>
                <a:uLnTx/>
                <a:uFillTx/>
                <a:latin typeface="맑은 고딕"/>
              </a:endParaRPr>
            </a:p>
          </p:txBody>
        </p:sp>
        <p:cxnSp>
          <p:nvCxnSpPr>
            <p:cNvPr id="37" name="직선 연결선 36">
              <a:extLst>
                <a:ext uri="{FF2B5EF4-FFF2-40B4-BE49-F238E27FC236}">
                  <a16:creationId xmlns:a16="http://schemas.microsoft.com/office/drawing/2014/main" id="{D1474FCA-3E8D-EAFF-99FB-D25006A5BDCB}"/>
                </a:ext>
              </a:extLst>
            </p:cNvPr>
            <p:cNvCxnSpPr>
              <a:cxnSpLocks/>
            </p:cNvCxnSpPr>
            <p:nvPr/>
          </p:nvCxnSpPr>
          <p:spPr bwMode="gray">
            <a:xfrm>
              <a:off x="211376" y="1412776"/>
              <a:ext cx="1044000" cy="0"/>
            </a:xfrm>
            <a:prstGeom prst="line">
              <a:avLst/>
            </a:prstGeom>
            <a:noFill/>
            <a:ln w="6350" cap="flat" cmpd="sng" algn="ctr">
              <a:solidFill>
                <a:sysClr val="windowText" lastClr="000000"/>
              </a:solidFill>
              <a:prstDash val="solid"/>
              <a:miter lim="800000"/>
            </a:ln>
            <a:effectLst/>
          </p:spPr>
        </p:cxnSp>
      </p:grpSp>
      <p:sp>
        <p:nvSpPr>
          <p:cNvPr id="38" name="직사각형 37">
            <a:extLst>
              <a:ext uri="{FF2B5EF4-FFF2-40B4-BE49-F238E27FC236}">
                <a16:creationId xmlns:a16="http://schemas.microsoft.com/office/drawing/2014/main" id="{A20349AB-340D-0F1E-E370-98DEAC65E512}"/>
              </a:ext>
            </a:extLst>
          </p:cNvPr>
          <p:cNvSpPr/>
          <p:nvPr/>
        </p:nvSpPr>
        <p:spPr bwMode="auto">
          <a:xfrm>
            <a:off x="6770653" y="1330751"/>
            <a:ext cx="2754347" cy="665862"/>
          </a:xfrm>
          <a:prstGeom prst="rect">
            <a:avLst/>
          </a:prstGeom>
          <a:solidFill>
            <a:sysClr val="window" lastClr="FFFFFF"/>
          </a:solidFill>
          <a:ln>
            <a:solidFill>
              <a:sysClr val="windowText" lastClr="000000">
                <a:lumMod val="50000"/>
                <a:lumOff val="50000"/>
              </a:sysClr>
            </a:solidFill>
          </a:ln>
          <a:effectLst/>
        </p:spPr>
        <p:txBody>
          <a:bodyPr vert="horz" wrap="none" lIns="91440" tIns="45720" rIns="91440" bIns="45720" numCol="1" rtlCol="0" anchor="ctr" anchorCtr="0" compatLnSpc="1">
            <a:prstTxWarp prst="textNoShape">
              <a:avLst/>
            </a:prstTxWarp>
          </a:bodyPr>
          <a:lstStyle/>
          <a:p>
            <a:pPr lvl="0" algn="ctr" eaLnBrk="1" hangingPunct="1">
              <a:defRPr/>
            </a:pPr>
            <a:r>
              <a:rPr lang="en-US" altLang="ko-KR" sz="1200" b="1" kern="0" dirty="0">
                <a:solidFill>
                  <a:srgbClr val="1A04BC"/>
                </a:solidFill>
                <a:cs typeface="Arial" panose="020B0604020202020204" pitchFamily="34" charset="0"/>
              </a:rPr>
              <a:t>Edit Access Granted to</a:t>
            </a:r>
          </a:p>
          <a:p>
            <a:pPr lvl="0" algn="ctr" eaLnBrk="1" hangingPunct="1">
              <a:defRPr/>
            </a:pPr>
            <a:r>
              <a:rPr lang="en-US" altLang="ko-KR" sz="1200" b="1" kern="0" dirty="0">
                <a:solidFill>
                  <a:srgbClr val="1A04BC"/>
                </a:solidFill>
                <a:cs typeface="Arial" panose="020B0604020202020204" pitchFamily="34" charset="0"/>
              </a:rPr>
              <a:t> Creator’s Organization (Group) </a:t>
            </a:r>
          </a:p>
          <a:p>
            <a:pPr lvl="0" algn="ctr" eaLnBrk="1" hangingPunct="1">
              <a:defRPr/>
            </a:pPr>
            <a:r>
              <a:rPr lang="en-US" altLang="ko-KR" sz="1200" b="1" kern="0" dirty="0">
                <a:solidFill>
                  <a:srgbClr val="1A04BC"/>
                </a:solidFill>
                <a:cs typeface="Arial" panose="020B0604020202020204" pitchFamily="34" charset="0"/>
              </a:rPr>
              <a:t>and Responsible Department</a:t>
            </a:r>
            <a:endParaRPr kumimoji="1" lang="ko-KR" altLang="en-US" sz="1100" b="0" i="0" u="none" strike="noStrike" kern="0" cap="none" spc="0" normalizeH="0" baseline="0" noProof="0" dirty="0">
              <a:ln>
                <a:noFill/>
              </a:ln>
              <a:solidFill>
                <a:srgbClr val="808080"/>
              </a:solidFill>
              <a:effectLst/>
              <a:uLnTx/>
              <a:uFillTx/>
              <a:latin typeface="Arial" panose="020B0604020202020204" pitchFamily="34" charset="0"/>
              <a:cs typeface="Arial" panose="020B0604020202020204" pitchFamily="34" charset="0"/>
            </a:endParaRPr>
          </a:p>
        </p:txBody>
      </p:sp>
      <p:sp>
        <p:nvSpPr>
          <p:cNvPr id="39" name="사각형: 둥근 모서리 38">
            <a:extLst>
              <a:ext uri="{FF2B5EF4-FFF2-40B4-BE49-F238E27FC236}">
                <a16:creationId xmlns:a16="http://schemas.microsoft.com/office/drawing/2014/main" id="{677DC0DD-6990-E158-7401-B9315221110A}"/>
              </a:ext>
            </a:extLst>
          </p:cNvPr>
          <p:cNvSpPr/>
          <p:nvPr/>
        </p:nvSpPr>
        <p:spPr bwMode="auto">
          <a:xfrm>
            <a:off x="7071698" y="2067570"/>
            <a:ext cx="2453301" cy="443908"/>
          </a:xfrm>
          <a:prstGeom prst="roundRect">
            <a:avLst/>
          </a:prstGeom>
          <a:solidFill>
            <a:schemeClr val="accent1"/>
          </a:solidFill>
          <a:ln>
            <a:noFill/>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ko-KR" sz="1200" b="1" i="0" u="none" strike="noStrike" kern="0" cap="none" spc="0" normalizeH="0" baseline="0" noProof="0" dirty="0">
                <a:ln>
                  <a:noFill/>
                </a:ln>
                <a:solidFill>
                  <a:prstClr val="white"/>
                </a:solidFill>
                <a:effectLst/>
                <a:uLnTx/>
                <a:uFillTx/>
                <a:latin typeface="Arial" pitchFamily="34" charset="0"/>
                <a:cs typeface="Arial" panose="020B0604020202020204" pitchFamily="34" charset="0"/>
              </a:rPr>
              <a:t>Group A</a:t>
            </a:r>
            <a:endParaRPr kumimoji="1" lang="ko-KR" altLang="en-US" sz="1200" b="1" i="0" u="none" strike="noStrike" kern="0" cap="none" spc="0" normalizeH="0" baseline="0" noProof="0" dirty="0">
              <a:ln>
                <a:noFill/>
              </a:ln>
              <a:solidFill>
                <a:prstClr val="white"/>
              </a:solidFill>
              <a:effectLst/>
              <a:uLnTx/>
              <a:uFillTx/>
              <a:latin typeface="Arial" pitchFamily="34" charset="0"/>
              <a:cs typeface="Arial" panose="020B0604020202020204" pitchFamily="34" charset="0"/>
            </a:endParaRPr>
          </a:p>
        </p:txBody>
      </p:sp>
      <p:grpSp>
        <p:nvGrpSpPr>
          <p:cNvPr id="40" name="그룹 39">
            <a:extLst>
              <a:ext uri="{FF2B5EF4-FFF2-40B4-BE49-F238E27FC236}">
                <a16:creationId xmlns:a16="http://schemas.microsoft.com/office/drawing/2014/main" id="{2E3E3272-051F-1D0C-2DCF-6A36413974FD}"/>
              </a:ext>
            </a:extLst>
          </p:cNvPr>
          <p:cNvGrpSpPr/>
          <p:nvPr/>
        </p:nvGrpSpPr>
        <p:grpSpPr>
          <a:xfrm>
            <a:off x="3566578" y="923827"/>
            <a:ext cx="2766922" cy="332931"/>
            <a:chOff x="211376" y="1088776"/>
            <a:chExt cx="1044003" cy="324000"/>
          </a:xfrm>
        </p:grpSpPr>
        <p:sp>
          <p:nvSpPr>
            <p:cNvPr id="41" name="직사각형 40">
              <a:extLst>
                <a:ext uri="{FF2B5EF4-FFF2-40B4-BE49-F238E27FC236}">
                  <a16:creationId xmlns:a16="http://schemas.microsoft.com/office/drawing/2014/main" id="{91A07DCA-9115-DEFE-8A5C-96953A9C2049}"/>
                </a:ext>
              </a:extLst>
            </p:cNvPr>
            <p:cNvSpPr/>
            <p:nvPr/>
          </p:nvSpPr>
          <p:spPr bwMode="gray">
            <a:xfrm>
              <a:off x="211379" y="1088776"/>
              <a:ext cx="1044000" cy="299521"/>
            </a:xfrm>
            <a:prstGeom prst="rect">
              <a:avLst/>
            </a:prstGeom>
          </p:spPr>
          <p:txBody>
            <a:bodyPr wrap="square">
              <a:spAutoFit/>
            </a:bodyPr>
            <a:lstStyle/>
            <a:p>
              <a:pPr lvl="0" algn="ctr" defTabSz="868238" eaLnBrk="1" latinLnBrk="1" hangingPunct="1">
                <a:defRPr/>
              </a:pPr>
              <a:r>
                <a:rPr lang="en-US" altLang="ko-KR" sz="1400" b="1" kern="0" spc="-150" dirty="0">
                  <a:ln>
                    <a:solidFill>
                      <a:srgbClr val="B7D8FF">
                        <a:alpha val="0"/>
                      </a:srgbClr>
                    </a:solidFill>
                  </a:ln>
                  <a:solidFill>
                    <a:prstClr val="black"/>
                  </a:solidFill>
                  <a:latin typeface="맑은 고딕"/>
                </a:rPr>
                <a:t>View Access Based on Biz Card / F2F </a:t>
              </a:r>
              <a:endParaRPr kumimoji="1" lang="ko-KR" altLang="en-US" sz="1400" b="1" i="0" u="none" strike="noStrike" kern="0" cap="none" spc="-150" normalizeH="0" baseline="0" noProof="0" dirty="0">
                <a:ln>
                  <a:solidFill>
                    <a:srgbClr val="B7D8FF">
                      <a:alpha val="0"/>
                    </a:srgbClr>
                  </a:solidFill>
                </a:ln>
                <a:solidFill>
                  <a:prstClr val="black"/>
                </a:solidFill>
                <a:effectLst/>
                <a:uLnTx/>
                <a:uFillTx/>
                <a:latin typeface="맑은 고딕"/>
              </a:endParaRPr>
            </a:p>
          </p:txBody>
        </p:sp>
        <p:cxnSp>
          <p:nvCxnSpPr>
            <p:cNvPr id="42" name="직선 연결선 41">
              <a:extLst>
                <a:ext uri="{FF2B5EF4-FFF2-40B4-BE49-F238E27FC236}">
                  <a16:creationId xmlns:a16="http://schemas.microsoft.com/office/drawing/2014/main" id="{D36DB973-C7CA-6FE4-A859-CDEB63DB4920}"/>
                </a:ext>
              </a:extLst>
            </p:cNvPr>
            <p:cNvCxnSpPr>
              <a:cxnSpLocks/>
            </p:cNvCxnSpPr>
            <p:nvPr/>
          </p:nvCxnSpPr>
          <p:spPr bwMode="gray">
            <a:xfrm>
              <a:off x="211376" y="1412776"/>
              <a:ext cx="1044000" cy="0"/>
            </a:xfrm>
            <a:prstGeom prst="line">
              <a:avLst/>
            </a:prstGeom>
            <a:noFill/>
            <a:ln w="6350" cap="flat" cmpd="sng" algn="ctr">
              <a:solidFill>
                <a:sysClr val="windowText" lastClr="000000"/>
              </a:solidFill>
              <a:prstDash val="solid"/>
              <a:miter lim="800000"/>
            </a:ln>
            <a:effectLst/>
          </p:spPr>
        </p:cxnSp>
      </p:grpSp>
      <p:sp>
        <p:nvSpPr>
          <p:cNvPr id="43" name="사각형: 둥근 모서리 42">
            <a:extLst>
              <a:ext uri="{FF2B5EF4-FFF2-40B4-BE49-F238E27FC236}">
                <a16:creationId xmlns:a16="http://schemas.microsoft.com/office/drawing/2014/main" id="{9B3CA979-F591-7186-0025-8FDD0A7A43A2}"/>
              </a:ext>
            </a:extLst>
          </p:cNvPr>
          <p:cNvSpPr/>
          <p:nvPr/>
        </p:nvSpPr>
        <p:spPr bwMode="auto">
          <a:xfrm>
            <a:off x="4151877" y="3353046"/>
            <a:ext cx="1900831" cy="378073"/>
          </a:xfrm>
          <a:prstGeom prst="roundRect">
            <a:avLst/>
          </a:prstGeom>
          <a:solidFill>
            <a:schemeClr val="accent1"/>
          </a:solidFill>
          <a:ln>
            <a:noFill/>
          </a:ln>
          <a:effectLst/>
        </p:spPr>
        <p:txBody>
          <a:bodyPr vert="horz" wrap="none" lIns="91440" tIns="45720" rIns="91440" bIns="45720" numCol="1" rtlCol="0" anchor="ctr" anchorCtr="0" compatLnSpc="1">
            <a:prstTxWarp prst="textNoShape">
              <a:avLst/>
            </a:prstTxWarp>
          </a:bodyPr>
          <a:lstStyle/>
          <a:p>
            <a:pPr lvl="0" algn="ctr" eaLnBrk="1" hangingPunct="1">
              <a:defRPr/>
            </a:pPr>
            <a:r>
              <a:rPr lang="en-US" altLang="ko-KR" sz="1200" b="1" kern="0" dirty="0">
                <a:solidFill>
                  <a:prstClr val="white"/>
                </a:solidFill>
                <a:cs typeface="Arial" panose="020B0604020202020204" pitchFamily="34" charset="0"/>
              </a:rPr>
              <a:t>Group A</a:t>
            </a:r>
            <a:endParaRPr lang="ko-KR" altLang="en-US" sz="1200" b="1" kern="0" dirty="0">
              <a:solidFill>
                <a:prstClr val="white"/>
              </a:solidFill>
              <a:cs typeface="Arial" panose="020B0604020202020204" pitchFamily="34" charset="0"/>
            </a:endParaRPr>
          </a:p>
        </p:txBody>
      </p:sp>
      <p:sp>
        <p:nvSpPr>
          <p:cNvPr id="44" name="사각형: 둥근 모서리 43">
            <a:extLst>
              <a:ext uri="{FF2B5EF4-FFF2-40B4-BE49-F238E27FC236}">
                <a16:creationId xmlns:a16="http://schemas.microsoft.com/office/drawing/2014/main" id="{6325A3A5-0741-B244-92B1-768E5DCF9E04}"/>
              </a:ext>
            </a:extLst>
          </p:cNvPr>
          <p:cNvSpPr/>
          <p:nvPr/>
        </p:nvSpPr>
        <p:spPr bwMode="auto">
          <a:xfrm>
            <a:off x="3873113" y="3052716"/>
            <a:ext cx="2460016" cy="1713238"/>
          </a:xfrm>
          <a:prstGeom prst="roundRect">
            <a:avLst>
              <a:gd name="adj" fmla="val 2731"/>
            </a:avLst>
          </a:prstGeom>
          <a:noFill/>
          <a:ln w="19050" cap="flat" cmpd="sng" algn="ctr">
            <a:solidFill>
              <a:sysClr val="windowText" lastClr="000000">
                <a:lumMod val="50000"/>
                <a:lumOff val="50000"/>
              </a:sysClr>
            </a:solidFill>
            <a:prstDash val="solid"/>
            <a:round/>
            <a:headEnd type="oval" w="med" len="med"/>
            <a:tailEnd type="oval" w="med" len="med"/>
          </a:ln>
          <a:effectLst/>
        </p:spPr>
        <p:txBody>
          <a:bodyPr vert="horz" wrap="non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ko-KR" altLang="en-US" sz="1200" b="0" i="0" u="none" strike="noStrike" kern="0" cap="none" spc="0" normalizeH="0" baseline="0" noProof="0">
              <a:ln>
                <a:noFill/>
              </a:ln>
              <a:solidFill>
                <a:srgbClr val="808080"/>
              </a:solidFill>
              <a:effectLst/>
              <a:uLnTx/>
              <a:uFillTx/>
              <a:latin typeface="Arial" pitchFamily="34" charset="0"/>
              <a:cs typeface="Arial" panose="020B0604020202020204" pitchFamily="34" charset="0"/>
            </a:endParaRPr>
          </a:p>
        </p:txBody>
      </p:sp>
      <p:sp>
        <p:nvSpPr>
          <p:cNvPr id="45" name="사각형: 둥근 모서리 44">
            <a:extLst>
              <a:ext uri="{FF2B5EF4-FFF2-40B4-BE49-F238E27FC236}">
                <a16:creationId xmlns:a16="http://schemas.microsoft.com/office/drawing/2014/main" id="{8553F477-46E5-0506-D899-0ACBD944A5A2}"/>
              </a:ext>
            </a:extLst>
          </p:cNvPr>
          <p:cNvSpPr/>
          <p:nvPr/>
        </p:nvSpPr>
        <p:spPr bwMode="auto">
          <a:xfrm>
            <a:off x="4151877" y="4105485"/>
            <a:ext cx="1900831" cy="260001"/>
          </a:xfrm>
          <a:prstGeom prst="roundRect">
            <a:avLst/>
          </a:prstGeom>
          <a:solidFill>
            <a:sysClr val="window" lastClr="FFFFFF">
              <a:lumMod val="95000"/>
            </a:sysClr>
          </a:solidFill>
          <a:ln>
            <a:noFill/>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ko-KR" sz="1000" b="1" i="0" u="none" strike="noStrike" kern="0" cap="none" spc="0" normalizeH="0" baseline="0" noProof="0" dirty="0">
                <a:ln>
                  <a:noFill/>
                </a:ln>
                <a:solidFill>
                  <a:prstClr val="black">
                    <a:lumMod val="50000"/>
                    <a:lumOff val="50000"/>
                  </a:prstClr>
                </a:solidFill>
                <a:effectLst/>
                <a:uLnTx/>
                <a:uFillTx/>
                <a:latin typeface="Arial" panose="020B0604020202020204" pitchFamily="34" charset="0"/>
                <a:cs typeface="Arial" panose="020B0604020202020204" pitchFamily="34" charset="0"/>
              </a:rPr>
              <a:t>Group B</a:t>
            </a:r>
            <a:endParaRPr kumimoji="1" lang="ko-KR" altLang="en-US" sz="1000" b="1" i="0" u="none" strike="noStrike" kern="0" cap="none" spc="0" normalizeH="0" baseline="0" noProof="0" dirty="0">
              <a:ln>
                <a:noFill/>
              </a:ln>
              <a:solidFill>
                <a:prstClr val="black">
                  <a:lumMod val="50000"/>
                  <a:lumOff val="50000"/>
                </a:prstClr>
              </a:solidFill>
              <a:effectLst/>
              <a:uLnTx/>
              <a:uFillTx/>
              <a:latin typeface="Arial" panose="020B0604020202020204" pitchFamily="34" charset="0"/>
              <a:cs typeface="Arial" panose="020B0604020202020204" pitchFamily="34" charset="0"/>
            </a:endParaRPr>
          </a:p>
        </p:txBody>
      </p:sp>
      <p:sp>
        <p:nvSpPr>
          <p:cNvPr id="46" name="사각형: 둥근 모서리 45">
            <a:extLst>
              <a:ext uri="{FF2B5EF4-FFF2-40B4-BE49-F238E27FC236}">
                <a16:creationId xmlns:a16="http://schemas.microsoft.com/office/drawing/2014/main" id="{9D9FDDD7-9244-5669-18B4-A5AB0F8821F6}"/>
              </a:ext>
            </a:extLst>
          </p:cNvPr>
          <p:cNvSpPr/>
          <p:nvPr/>
        </p:nvSpPr>
        <p:spPr bwMode="auto">
          <a:xfrm>
            <a:off x="4151877" y="4414759"/>
            <a:ext cx="1900831" cy="260001"/>
          </a:xfrm>
          <a:prstGeom prst="roundRect">
            <a:avLst/>
          </a:prstGeom>
          <a:solidFill>
            <a:sysClr val="window" lastClr="FFFFFF">
              <a:lumMod val="95000"/>
            </a:sysClr>
          </a:solidFill>
          <a:ln>
            <a:noFill/>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ko-KR" sz="1000" b="1" i="0" u="none" strike="noStrike" kern="0" cap="none" spc="0" normalizeH="0" baseline="0" noProof="0" dirty="0">
                <a:ln>
                  <a:noFill/>
                </a:ln>
                <a:solidFill>
                  <a:prstClr val="black">
                    <a:lumMod val="50000"/>
                    <a:lumOff val="50000"/>
                  </a:prstClr>
                </a:solidFill>
                <a:effectLst/>
                <a:uLnTx/>
                <a:uFillTx/>
                <a:latin typeface="Arial" panose="020B0604020202020204" pitchFamily="34" charset="0"/>
                <a:cs typeface="Arial" panose="020B0604020202020204" pitchFamily="34" charset="0"/>
              </a:rPr>
              <a:t>Group C</a:t>
            </a:r>
            <a:endParaRPr kumimoji="1" lang="ko-KR" altLang="en-US" sz="1000" b="1" i="0" u="none" strike="noStrike" kern="0" cap="none" spc="0" normalizeH="0" baseline="0" noProof="0" dirty="0">
              <a:ln>
                <a:noFill/>
              </a:ln>
              <a:solidFill>
                <a:prstClr val="black">
                  <a:lumMod val="50000"/>
                  <a:lumOff val="50000"/>
                </a:prstClr>
              </a:solidFill>
              <a:effectLst/>
              <a:uLnTx/>
              <a:uFillTx/>
              <a:latin typeface="Arial" panose="020B0604020202020204" pitchFamily="34" charset="0"/>
              <a:cs typeface="Arial" panose="020B0604020202020204" pitchFamily="34" charset="0"/>
            </a:endParaRPr>
          </a:p>
        </p:txBody>
      </p:sp>
      <p:sp>
        <p:nvSpPr>
          <p:cNvPr id="47" name="사각형: 둥근 모서리 46">
            <a:extLst>
              <a:ext uri="{FF2B5EF4-FFF2-40B4-BE49-F238E27FC236}">
                <a16:creationId xmlns:a16="http://schemas.microsoft.com/office/drawing/2014/main" id="{ED2FA6BC-4C47-146C-B6F0-506E1CFB9384}"/>
              </a:ext>
            </a:extLst>
          </p:cNvPr>
          <p:cNvSpPr/>
          <p:nvPr/>
        </p:nvSpPr>
        <p:spPr bwMode="auto">
          <a:xfrm>
            <a:off x="3987447" y="2824933"/>
            <a:ext cx="2231349" cy="436855"/>
          </a:xfrm>
          <a:prstGeom prst="roundRect">
            <a:avLst/>
          </a:prstGeom>
          <a:solidFill>
            <a:sysClr val="window" lastClr="FFFFFF">
              <a:lumMod val="95000"/>
            </a:sysClr>
          </a:solidFill>
          <a:ln>
            <a:noFill/>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ko-KR" sz="1100" b="1" i="0" u="none" strike="noStrike" kern="0" cap="none" spc="0" normalizeH="0" baseline="0" noProof="0" dirty="0">
                <a:ln>
                  <a:noFill/>
                </a:ln>
                <a:solidFill>
                  <a:prstClr val="black">
                    <a:lumMod val="50000"/>
                    <a:lumOff val="50000"/>
                  </a:prstClr>
                </a:solidFill>
                <a:effectLst/>
                <a:uLnTx/>
                <a:uFillTx/>
                <a:latin typeface="Arial" pitchFamily="34" charset="0"/>
              </a:rPr>
              <a:t>Steel, Materials &amp; Bio, Overseas</a:t>
            </a:r>
          </a:p>
        </p:txBody>
      </p:sp>
      <p:cxnSp>
        <p:nvCxnSpPr>
          <p:cNvPr id="48" name="직선 화살표 연결선 47">
            <a:extLst>
              <a:ext uri="{FF2B5EF4-FFF2-40B4-BE49-F238E27FC236}">
                <a16:creationId xmlns:a16="http://schemas.microsoft.com/office/drawing/2014/main" id="{478E29F7-9415-C19E-B7FE-9A38F375459F}"/>
              </a:ext>
            </a:extLst>
          </p:cNvPr>
          <p:cNvCxnSpPr/>
          <p:nvPr/>
        </p:nvCxnSpPr>
        <p:spPr bwMode="auto">
          <a:xfrm>
            <a:off x="4713722" y="3731118"/>
            <a:ext cx="0" cy="369923"/>
          </a:xfrm>
          <a:prstGeom prst="straightConnector1">
            <a:avLst/>
          </a:prstGeom>
          <a:solidFill>
            <a:srgbClr val="D8D8DA"/>
          </a:solidFill>
          <a:ln w="9525" cap="flat" cmpd="sng" algn="ctr">
            <a:solidFill>
              <a:sysClr val="windowText" lastClr="000000">
                <a:lumMod val="50000"/>
                <a:lumOff val="50000"/>
              </a:sysClr>
            </a:solidFill>
            <a:prstDash val="solid"/>
            <a:round/>
            <a:headEnd type="triangl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직선 화살표 연결선 48">
            <a:extLst>
              <a:ext uri="{FF2B5EF4-FFF2-40B4-BE49-F238E27FC236}">
                <a16:creationId xmlns:a16="http://schemas.microsoft.com/office/drawing/2014/main" id="{F057EE87-A886-D5A6-60E5-92B96BF583D6}"/>
              </a:ext>
            </a:extLst>
          </p:cNvPr>
          <p:cNvCxnSpPr/>
          <p:nvPr/>
        </p:nvCxnSpPr>
        <p:spPr bwMode="auto">
          <a:xfrm>
            <a:off x="5490863" y="3731119"/>
            <a:ext cx="0" cy="665862"/>
          </a:xfrm>
          <a:prstGeom prst="straightConnector1">
            <a:avLst/>
          </a:prstGeom>
          <a:solidFill>
            <a:srgbClr val="D8D8DA"/>
          </a:solidFill>
          <a:ln w="9525" cap="flat" cmpd="sng" algn="ctr">
            <a:solidFill>
              <a:sysClr val="windowText" lastClr="000000">
                <a:lumMod val="50000"/>
                <a:lumOff val="50000"/>
              </a:sysClr>
            </a:solidFill>
            <a:prstDash val="solid"/>
            <a:round/>
            <a:headEnd type="triangl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사각형: 둥근 모서리 49">
            <a:extLst>
              <a:ext uri="{FF2B5EF4-FFF2-40B4-BE49-F238E27FC236}">
                <a16:creationId xmlns:a16="http://schemas.microsoft.com/office/drawing/2014/main" id="{C8FDD874-5616-4B00-DCF0-D6BD124AC712}"/>
              </a:ext>
            </a:extLst>
          </p:cNvPr>
          <p:cNvSpPr/>
          <p:nvPr/>
        </p:nvSpPr>
        <p:spPr bwMode="auto">
          <a:xfrm>
            <a:off x="4166292" y="3850353"/>
            <a:ext cx="1872000" cy="184962"/>
          </a:xfrm>
          <a:prstGeom prst="roundRect">
            <a:avLst/>
          </a:prstGeom>
          <a:solidFill>
            <a:srgbClr val="C0504D">
              <a:lumMod val="20000"/>
              <a:lumOff val="80000"/>
            </a:srgbClr>
          </a:solidFill>
          <a:ln>
            <a:noFill/>
          </a:ln>
          <a:effectLst/>
        </p:spPr>
        <p:txBody>
          <a:bodyPr vert="horz" wrap="none" lIns="91440" tIns="45720" rIns="91440" bIns="45720" numCol="1" rtlCol="0" anchor="ctr" anchorCtr="0" compatLnSpc="1">
            <a:prstTxWarp prst="textNoShape">
              <a:avLst/>
            </a:prstTxWarp>
          </a:bodyPr>
          <a:lstStyle/>
          <a:p>
            <a:pPr lvl="0" algn="ctr" eaLnBrk="1" hangingPunct="1">
              <a:defRPr/>
            </a:pPr>
            <a:r>
              <a:rPr lang="en-US" altLang="ko-KR" sz="1000" b="1" kern="0" dirty="0">
                <a:solidFill>
                  <a:srgbClr val="C0504D"/>
                </a:solidFill>
                <a:cs typeface="Arial" panose="020B0604020202020204" pitchFamily="34" charset="0"/>
              </a:rPr>
              <a:t>Data View Restrictions</a:t>
            </a:r>
            <a:endParaRPr lang="ko-KR" altLang="en-US" sz="1000" b="1" kern="0" dirty="0">
              <a:solidFill>
                <a:srgbClr val="C0504D"/>
              </a:solidFill>
              <a:cs typeface="Arial" panose="020B0604020202020204" pitchFamily="34" charset="0"/>
            </a:endParaRPr>
          </a:p>
        </p:txBody>
      </p:sp>
      <p:pic>
        <p:nvPicPr>
          <p:cNvPr id="51" name="그래픽 50" descr="사용자 단색으로 채워진">
            <a:extLst>
              <a:ext uri="{FF2B5EF4-FFF2-40B4-BE49-F238E27FC236}">
                <a16:creationId xmlns:a16="http://schemas.microsoft.com/office/drawing/2014/main" id="{8E01BD77-05BD-AC8E-75B6-E95BBE3686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51801" y="3306072"/>
            <a:ext cx="410550" cy="438326"/>
          </a:xfrm>
          <a:prstGeom prst="rect">
            <a:avLst/>
          </a:prstGeom>
        </p:spPr>
      </p:pic>
      <p:sp>
        <p:nvSpPr>
          <p:cNvPr id="52" name="TextBox 51">
            <a:extLst>
              <a:ext uri="{FF2B5EF4-FFF2-40B4-BE49-F238E27FC236}">
                <a16:creationId xmlns:a16="http://schemas.microsoft.com/office/drawing/2014/main" id="{40B15F10-96E0-F440-62E2-0DD3498ACE4B}"/>
              </a:ext>
            </a:extLst>
          </p:cNvPr>
          <p:cNvSpPr txBox="1"/>
          <p:nvPr/>
        </p:nvSpPr>
        <p:spPr>
          <a:xfrm>
            <a:off x="3862789" y="3669722"/>
            <a:ext cx="550151" cy="215444"/>
          </a:xfrm>
          <a:prstGeom prst="rect">
            <a:avLst/>
          </a:prstGeom>
          <a:noFill/>
        </p:spPr>
        <p:txBody>
          <a:bodyPr wrap="none" rtlCol="0">
            <a:spAutoFit/>
          </a:bodyPr>
          <a:lstStyle/>
          <a:p>
            <a:pPr defTabSz="914400" eaLnBrk="0" fontAlgn="base" hangingPunct="0">
              <a:spcBef>
                <a:spcPct val="0"/>
              </a:spcBef>
              <a:spcAft>
                <a:spcPct val="0"/>
              </a:spcAft>
            </a:pPr>
            <a:r>
              <a:rPr lang="en-US" altLang="ko-KR" b="1" dirty="0">
                <a:solidFill>
                  <a:prstClr val="black"/>
                </a:solidFill>
              </a:rPr>
              <a:t>Creator</a:t>
            </a:r>
            <a:endParaRPr kumimoji="1" lang="ko-KR" altLang="en-US" sz="800" b="1" dirty="0">
              <a:solidFill>
                <a:prstClr val="black"/>
              </a:solidFill>
              <a:latin typeface="Arial" pitchFamily="34" charset="0"/>
            </a:endParaRPr>
          </a:p>
        </p:txBody>
      </p:sp>
      <p:cxnSp>
        <p:nvCxnSpPr>
          <p:cNvPr id="53" name="직선 화살표 연결선 52">
            <a:extLst>
              <a:ext uri="{FF2B5EF4-FFF2-40B4-BE49-F238E27FC236}">
                <a16:creationId xmlns:a16="http://schemas.microsoft.com/office/drawing/2014/main" id="{BE21CC93-413E-9489-40FE-9AEE281ED423}"/>
              </a:ext>
            </a:extLst>
          </p:cNvPr>
          <p:cNvCxnSpPr/>
          <p:nvPr/>
        </p:nvCxnSpPr>
        <p:spPr bwMode="auto">
          <a:xfrm>
            <a:off x="7802073" y="2514637"/>
            <a:ext cx="0" cy="591877"/>
          </a:xfrm>
          <a:prstGeom prst="straightConnector1">
            <a:avLst/>
          </a:prstGeom>
          <a:solidFill>
            <a:srgbClr val="D8D8DA"/>
          </a:solidFill>
          <a:ln w="9525" cap="flat" cmpd="sng" algn="ctr">
            <a:solidFill>
              <a:sysClr val="windowText" lastClr="000000">
                <a:lumMod val="50000"/>
                <a:lumOff val="50000"/>
              </a:sysClr>
            </a:solidFill>
            <a:prstDash val="solid"/>
            <a:round/>
            <a:headEnd type="triangl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직선 화살표 연결선 53">
            <a:extLst>
              <a:ext uri="{FF2B5EF4-FFF2-40B4-BE49-F238E27FC236}">
                <a16:creationId xmlns:a16="http://schemas.microsoft.com/office/drawing/2014/main" id="{A356F219-5A94-3B35-6311-200D8C79E99A}"/>
              </a:ext>
            </a:extLst>
          </p:cNvPr>
          <p:cNvCxnSpPr/>
          <p:nvPr/>
        </p:nvCxnSpPr>
        <p:spPr bwMode="auto">
          <a:xfrm>
            <a:off x="8726124" y="2514637"/>
            <a:ext cx="0" cy="1442701"/>
          </a:xfrm>
          <a:prstGeom prst="straightConnector1">
            <a:avLst/>
          </a:prstGeom>
          <a:solidFill>
            <a:srgbClr val="D8D8DA"/>
          </a:solidFill>
          <a:ln w="9525" cap="flat" cmpd="sng" algn="ctr">
            <a:solidFill>
              <a:sysClr val="windowText" lastClr="000000">
                <a:lumMod val="50000"/>
                <a:lumOff val="50000"/>
              </a:sysClr>
            </a:solidFill>
            <a:prstDash val="solid"/>
            <a:round/>
            <a:headEnd type="triangl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직선 화살표 연결선 54">
            <a:extLst>
              <a:ext uri="{FF2B5EF4-FFF2-40B4-BE49-F238E27FC236}">
                <a16:creationId xmlns:a16="http://schemas.microsoft.com/office/drawing/2014/main" id="{8317E01C-C229-719F-D2D2-7A98097E6F6D}"/>
              </a:ext>
            </a:extLst>
          </p:cNvPr>
          <p:cNvCxnSpPr/>
          <p:nvPr/>
        </p:nvCxnSpPr>
        <p:spPr bwMode="auto">
          <a:xfrm>
            <a:off x="8264098" y="2514637"/>
            <a:ext cx="0" cy="998793"/>
          </a:xfrm>
          <a:prstGeom prst="straightConnector1">
            <a:avLst/>
          </a:prstGeom>
          <a:solidFill>
            <a:srgbClr val="D8D8DA"/>
          </a:solidFill>
          <a:ln w="9525" cap="flat" cmpd="sng" algn="ctr">
            <a:solidFill>
              <a:sysClr val="windowText" lastClr="000000">
                <a:lumMod val="50000"/>
                <a:lumOff val="50000"/>
              </a:sysClr>
            </a:solidFill>
            <a:prstDash val="solid"/>
            <a:round/>
            <a:headEnd type="triangl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직선 화살표 연결선 56">
            <a:extLst>
              <a:ext uri="{FF2B5EF4-FFF2-40B4-BE49-F238E27FC236}">
                <a16:creationId xmlns:a16="http://schemas.microsoft.com/office/drawing/2014/main" id="{142EDF76-29BD-140E-7A36-1E5CC74BF954}"/>
              </a:ext>
            </a:extLst>
          </p:cNvPr>
          <p:cNvCxnSpPr/>
          <p:nvPr/>
        </p:nvCxnSpPr>
        <p:spPr bwMode="auto">
          <a:xfrm>
            <a:off x="9188151" y="2514637"/>
            <a:ext cx="0" cy="1886859"/>
          </a:xfrm>
          <a:prstGeom prst="straightConnector1">
            <a:avLst/>
          </a:prstGeom>
          <a:solidFill>
            <a:srgbClr val="D8D8DA"/>
          </a:solidFill>
          <a:ln w="9525" cap="flat" cmpd="sng" algn="ctr">
            <a:solidFill>
              <a:sysClr val="windowText" lastClr="000000">
                <a:lumMod val="50000"/>
                <a:lumOff val="50000"/>
              </a:sysClr>
            </a:solidFill>
            <a:prstDash val="solid"/>
            <a:round/>
            <a:headEnd type="triangl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사각형: 둥근 모서리 57">
            <a:extLst>
              <a:ext uri="{FF2B5EF4-FFF2-40B4-BE49-F238E27FC236}">
                <a16:creationId xmlns:a16="http://schemas.microsoft.com/office/drawing/2014/main" id="{671182E7-F456-6FEE-22CA-C03335D05135}"/>
              </a:ext>
            </a:extLst>
          </p:cNvPr>
          <p:cNvSpPr/>
          <p:nvPr/>
        </p:nvSpPr>
        <p:spPr bwMode="auto">
          <a:xfrm>
            <a:off x="727500" y="2070641"/>
            <a:ext cx="2148183" cy="839069"/>
          </a:xfrm>
          <a:prstGeom prst="roundRect">
            <a:avLst/>
          </a:prstGeom>
          <a:solidFill>
            <a:schemeClr val="accent1"/>
          </a:solidFill>
          <a:ln>
            <a:noFill/>
          </a:ln>
          <a:effectLst/>
        </p:spPr>
        <p:txBody>
          <a:bodyPr vert="horz" wrap="none" lIns="91440" tIns="45720" rIns="91440" bIns="45720" numCol="1" rtlCol="0" anchor="ctr" anchorCtr="0" compatLnSpc="1">
            <a:prstTxWarp prst="textNoShape">
              <a:avLst/>
            </a:prstTxWarp>
          </a:bodyPr>
          <a:lstStyle/>
          <a:p>
            <a:pPr lvl="0" algn="ctr" eaLnBrk="1" hangingPunct="1">
              <a:defRPr/>
            </a:pPr>
            <a:r>
              <a:rPr lang="en-US" altLang="ko-KR" sz="1200" b="1" kern="0" dirty="0">
                <a:solidFill>
                  <a:prstClr val="white"/>
                </a:solidFill>
              </a:rPr>
              <a:t>Steel, Materials &amp; Bio, </a:t>
            </a:r>
          </a:p>
          <a:p>
            <a:pPr lvl="0" algn="ctr" eaLnBrk="1" hangingPunct="1">
              <a:defRPr/>
            </a:pPr>
            <a:r>
              <a:rPr lang="en-US" altLang="ko-KR" sz="1200" b="1" kern="0" dirty="0">
                <a:solidFill>
                  <a:prstClr val="white"/>
                </a:solidFill>
              </a:rPr>
              <a:t>Overseas Division</a:t>
            </a:r>
            <a:endParaRPr kumimoji="1" lang="ko-KR" altLang="en-US" sz="1200" b="1" i="0" u="none" strike="noStrike" kern="0" cap="none" spc="0" normalizeH="0" baseline="0" noProof="0" dirty="0">
              <a:ln>
                <a:noFill/>
              </a:ln>
              <a:solidFill>
                <a:prstClr val="white"/>
              </a:solidFill>
              <a:effectLst/>
              <a:uLnTx/>
              <a:uFillTx/>
              <a:latin typeface="Arial" pitchFamily="34" charset="0"/>
              <a:cs typeface="Arial" panose="020B0604020202020204" pitchFamily="34" charset="0"/>
            </a:endParaRPr>
          </a:p>
        </p:txBody>
      </p:sp>
      <p:sp>
        <p:nvSpPr>
          <p:cNvPr id="59" name="사각형: 둥근 모서리 58">
            <a:extLst>
              <a:ext uri="{FF2B5EF4-FFF2-40B4-BE49-F238E27FC236}">
                <a16:creationId xmlns:a16="http://schemas.microsoft.com/office/drawing/2014/main" id="{4CEF8CE0-1B25-6C77-9432-C0B52179BAD6}"/>
              </a:ext>
            </a:extLst>
          </p:cNvPr>
          <p:cNvSpPr/>
          <p:nvPr/>
        </p:nvSpPr>
        <p:spPr bwMode="auto">
          <a:xfrm>
            <a:off x="727500" y="3001498"/>
            <a:ext cx="2148183" cy="839069"/>
          </a:xfrm>
          <a:prstGeom prst="roundRect">
            <a:avLst/>
          </a:prstGeom>
          <a:solidFill>
            <a:schemeClr val="accent1"/>
          </a:solidFill>
          <a:ln>
            <a:noFill/>
          </a:ln>
          <a:effectLst/>
        </p:spPr>
        <p:txBody>
          <a:bodyPr vert="horz" wrap="none" lIns="91440" tIns="45720" rIns="91440" bIns="45720" numCol="1" rtlCol="0" anchor="ctr" anchorCtr="0" compatLnSpc="1">
            <a:prstTxWarp prst="textNoShape">
              <a:avLst/>
            </a:prstTxWarp>
          </a:bodyPr>
          <a:lstStyle/>
          <a:p>
            <a:pPr lvl="0" algn="ctr" eaLnBrk="1" hangingPunct="1">
              <a:defRPr/>
            </a:pPr>
            <a:r>
              <a:rPr lang="en-US" altLang="ko-KR" sz="1200" b="1" kern="0" dirty="0">
                <a:solidFill>
                  <a:prstClr val="white"/>
                </a:solidFill>
              </a:rPr>
              <a:t>Gas Business, </a:t>
            </a:r>
          </a:p>
          <a:p>
            <a:pPr lvl="0" algn="ctr" eaLnBrk="1" hangingPunct="1">
              <a:defRPr/>
            </a:pPr>
            <a:r>
              <a:rPr lang="en-US" altLang="ko-KR" sz="1200" b="1" kern="0" dirty="0">
                <a:solidFill>
                  <a:prstClr val="white"/>
                </a:solidFill>
              </a:rPr>
              <a:t>Energy Business</a:t>
            </a:r>
            <a:endParaRPr kumimoji="1" lang="ko-KR" altLang="en-US" sz="1200" b="1" i="0" u="none" strike="noStrike" kern="0" cap="none" spc="0" normalizeH="0" baseline="0" noProof="0" dirty="0">
              <a:ln>
                <a:noFill/>
              </a:ln>
              <a:solidFill>
                <a:prstClr val="white"/>
              </a:solidFill>
              <a:effectLst/>
              <a:uLnTx/>
              <a:uFillTx/>
              <a:latin typeface="Arial" pitchFamily="34" charset="0"/>
              <a:cs typeface="Arial" panose="020B0604020202020204" pitchFamily="34" charset="0"/>
            </a:endParaRPr>
          </a:p>
        </p:txBody>
      </p:sp>
      <p:sp>
        <p:nvSpPr>
          <p:cNvPr id="60" name="사각형: 둥근 모서리 59">
            <a:extLst>
              <a:ext uri="{FF2B5EF4-FFF2-40B4-BE49-F238E27FC236}">
                <a16:creationId xmlns:a16="http://schemas.microsoft.com/office/drawing/2014/main" id="{17CC0EE8-64CD-6A35-3880-082D63E35DF7}"/>
              </a:ext>
            </a:extLst>
          </p:cNvPr>
          <p:cNvSpPr/>
          <p:nvPr/>
        </p:nvSpPr>
        <p:spPr bwMode="auto">
          <a:xfrm>
            <a:off x="727500" y="3932352"/>
            <a:ext cx="2148183" cy="839069"/>
          </a:xfrm>
          <a:prstGeom prst="roundRect">
            <a:avLst/>
          </a:prstGeom>
          <a:solidFill>
            <a:schemeClr val="accent1"/>
          </a:solidFill>
          <a:ln>
            <a:noFill/>
          </a:ln>
          <a:effectLst/>
        </p:spPr>
        <p:txBody>
          <a:bodyPr vert="horz" wrap="none" lIns="91440" tIns="45720" rIns="91440" bIns="45720" numCol="1" rtlCol="0" anchor="ctr" anchorCtr="0" compatLnSpc="1">
            <a:prstTxWarp prst="textNoShape">
              <a:avLst/>
            </a:prstTxWarp>
          </a:bodyPr>
          <a:lstStyle/>
          <a:p>
            <a:pPr lvl="0" algn="ctr" eaLnBrk="1" hangingPunct="1">
              <a:defRPr/>
            </a:pPr>
            <a:r>
              <a:rPr lang="en-US" altLang="ko-KR" sz="1200" b="1" kern="0" dirty="0">
                <a:solidFill>
                  <a:prstClr val="white"/>
                </a:solidFill>
              </a:rPr>
              <a:t>Management Support, </a:t>
            </a:r>
          </a:p>
          <a:p>
            <a:pPr lvl="0" algn="ctr" eaLnBrk="1" hangingPunct="1">
              <a:defRPr/>
            </a:pPr>
            <a:r>
              <a:rPr lang="en-US" altLang="ko-KR" sz="1200" b="1" kern="0" dirty="0">
                <a:solidFill>
                  <a:prstClr val="white"/>
                </a:solidFill>
              </a:rPr>
              <a:t>Business Planning, </a:t>
            </a:r>
          </a:p>
          <a:p>
            <a:pPr lvl="0" algn="ctr" eaLnBrk="1" hangingPunct="1">
              <a:defRPr/>
            </a:pPr>
            <a:r>
              <a:rPr lang="en-US" altLang="ko-KR" sz="1200" b="1" kern="0" dirty="0">
                <a:solidFill>
                  <a:prstClr val="white"/>
                </a:solidFill>
              </a:rPr>
              <a:t>Partners, Others</a:t>
            </a:r>
            <a:endParaRPr kumimoji="1" lang="ko-KR" altLang="en-US" sz="1200" b="1" i="0" u="none" strike="noStrike" kern="0" cap="none" spc="0" normalizeH="0" baseline="0" noProof="0" dirty="0">
              <a:ln>
                <a:noFill/>
              </a:ln>
              <a:solidFill>
                <a:prstClr val="white"/>
              </a:solidFill>
              <a:effectLst/>
              <a:uLnTx/>
              <a:uFillTx/>
              <a:latin typeface="Arial" pitchFamily="34" charset="0"/>
              <a:cs typeface="Arial" panose="020B0604020202020204" pitchFamily="34" charset="0"/>
            </a:endParaRPr>
          </a:p>
        </p:txBody>
      </p:sp>
      <p:cxnSp>
        <p:nvCxnSpPr>
          <p:cNvPr id="61" name="직선 화살표 연결선 105">
            <a:extLst>
              <a:ext uri="{FF2B5EF4-FFF2-40B4-BE49-F238E27FC236}">
                <a16:creationId xmlns:a16="http://schemas.microsoft.com/office/drawing/2014/main" id="{EDB3E916-E6CB-5E50-AEE1-C12A0861F952}"/>
              </a:ext>
            </a:extLst>
          </p:cNvPr>
          <p:cNvCxnSpPr>
            <a:cxnSpLocks/>
            <a:stCxn id="58" idx="1"/>
            <a:endCxn id="59" idx="1"/>
          </p:cNvCxnSpPr>
          <p:nvPr/>
        </p:nvCxnSpPr>
        <p:spPr bwMode="auto">
          <a:xfrm rot="10800000" flipV="1">
            <a:off x="727500" y="2490175"/>
            <a:ext cx="12223" cy="930857"/>
          </a:xfrm>
          <a:prstGeom prst="curvedConnector3">
            <a:avLst>
              <a:gd name="adj1" fmla="val 1800000"/>
            </a:avLst>
          </a:prstGeom>
          <a:solidFill>
            <a:srgbClr val="D8D8DA"/>
          </a:solidFill>
          <a:ln w="9525" cap="flat" cmpd="sng" algn="ctr">
            <a:solidFill>
              <a:sysClr val="windowText" lastClr="000000">
                <a:lumMod val="50000"/>
                <a:lumOff val="50000"/>
              </a:sysClr>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직선 화살표 연결선 105">
            <a:extLst>
              <a:ext uri="{FF2B5EF4-FFF2-40B4-BE49-F238E27FC236}">
                <a16:creationId xmlns:a16="http://schemas.microsoft.com/office/drawing/2014/main" id="{39E22072-4294-C355-862A-D343F825D230}"/>
              </a:ext>
            </a:extLst>
          </p:cNvPr>
          <p:cNvCxnSpPr>
            <a:cxnSpLocks/>
            <a:stCxn id="59" idx="1"/>
            <a:endCxn id="60" idx="1"/>
          </p:cNvCxnSpPr>
          <p:nvPr/>
        </p:nvCxnSpPr>
        <p:spPr bwMode="auto">
          <a:xfrm rot="10800000" flipV="1">
            <a:off x="727500" y="3421032"/>
            <a:ext cx="12223" cy="930855"/>
          </a:xfrm>
          <a:prstGeom prst="curvedConnector3">
            <a:avLst>
              <a:gd name="adj1" fmla="val 1800000"/>
            </a:avLst>
          </a:prstGeom>
          <a:solidFill>
            <a:srgbClr val="D8D8DA"/>
          </a:solidFill>
          <a:ln w="9525" cap="flat" cmpd="sng" algn="ctr">
            <a:solidFill>
              <a:sysClr val="windowText" lastClr="000000">
                <a:lumMod val="50000"/>
                <a:lumOff val="50000"/>
              </a:sysClr>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3" name="사각형: 둥근 모서리 62">
            <a:extLst>
              <a:ext uri="{FF2B5EF4-FFF2-40B4-BE49-F238E27FC236}">
                <a16:creationId xmlns:a16="http://schemas.microsoft.com/office/drawing/2014/main" id="{100C7F09-DE8B-5C58-3E09-CA991B808550}"/>
              </a:ext>
            </a:extLst>
          </p:cNvPr>
          <p:cNvSpPr/>
          <p:nvPr/>
        </p:nvSpPr>
        <p:spPr bwMode="auto">
          <a:xfrm rot="16200000" flipH="1">
            <a:off x="-738380" y="3334411"/>
            <a:ext cx="2412000" cy="173241"/>
          </a:xfrm>
          <a:prstGeom prst="roundRect">
            <a:avLst/>
          </a:prstGeom>
          <a:solidFill>
            <a:srgbClr val="C0504D">
              <a:lumMod val="20000"/>
              <a:lumOff val="80000"/>
            </a:srgbClr>
          </a:solidFill>
          <a:ln>
            <a:noFill/>
          </a:ln>
          <a:effectLst/>
        </p:spPr>
        <p:txBody>
          <a:bodyPr vert="horz" wrap="none" lIns="91440" tIns="45720" rIns="91440" bIns="45720" numCol="1" rtlCol="0" anchor="ctr" anchorCtr="0" compatLnSpc="1">
            <a:prstTxWarp prst="textNoShape">
              <a:avLst/>
            </a:prstTxWarp>
          </a:bodyPr>
          <a:lstStyle/>
          <a:p>
            <a:pPr lvl="0" algn="ctr" eaLnBrk="1" hangingPunct="1">
              <a:defRPr/>
            </a:pPr>
            <a:r>
              <a:rPr lang="en-US" altLang="ko-KR" sz="1000" b="1" kern="0" dirty="0">
                <a:solidFill>
                  <a:srgbClr val="C0504D"/>
                </a:solidFill>
                <a:cs typeface="Arial" panose="020B0604020202020204" pitchFamily="34" charset="0"/>
              </a:rPr>
              <a:t>Mutual Data View Restrictions</a:t>
            </a:r>
            <a:endParaRPr kumimoji="1" lang="ko-KR" altLang="en-US" sz="1000" b="1" i="0" u="none" strike="noStrike" kern="0" cap="none" spc="0" normalizeH="0" baseline="0" noProof="0" dirty="0">
              <a:ln>
                <a:noFill/>
              </a:ln>
              <a:solidFill>
                <a:srgbClr val="C0504D"/>
              </a:solidFill>
              <a:effectLst/>
              <a:uLnTx/>
              <a:uFillTx/>
              <a:latin typeface="Arial" panose="020B0604020202020204" pitchFamily="34" charset="0"/>
              <a:cs typeface="Arial" panose="020B0604020202020204" pitchFamily="34" charset="0"/>
            </a:endParaRPr>
          </a:p>
        </p:txBody>
      </p:sp>
      <p:sp>
        <p:nvSpPr>
          <p:cNvPr id="64" name="직사각형 63">
            <a:extLst>
              <a:ext uri="{FF2B5EF4-FFF2-40B4-BE49-F238E27FC236}">
                <a16:creationId xmlns:a16="http://schemas.microsoft.com/office/drawing/2014/main" id="{76BDDB3E-68A8-C3B7-4465-39BC71995B59}"/>
              </a:ext>
            </a:extLst>
          </p:cNvPr>
          <p:cNvSpPr/>
          <p:nvPr/>
        </p:nvSpPr>
        <p:spPr bwMode="auto">
          <a:xfrm>
            <a:off x="1917887" y="5011875"/>
            <a:ext cx="7304413" cy="1350826"/>
          </a:xfrm>
          <a:prstGeom prst="rect">
            <a:avLst/>
          </a:prstGeom>
          <a:solidFill>
            <a:sysClr val="window" lastClr="FFFFFF"/>
          </a:solidFill>
          <a:ln w="19050">
            <a:solidFill>
              <a:sysClr val="windowText" lastClr="000000">
                <a:lumMod val="50000"/>
                <a:lumOff val="50000"/>
              </a:sysClr>
            </a:solidFill>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ko-KR" altLang="en-US" sz="800" b="0" i="0" u="none" strike="noStrike" kern="0" cap="none" spc="0" normalizeH="0" baseline="0" noProof="0">
              <a:ln>
                <a:noFill/>
              </a:ln>
              <a:solidFill>
                <a:srgbClr val="808080"/>
              </a:solidFill>
              <a:effectLst/>
              <a:uLnTx/>
              <a:uFillTx/>
              <a:latin typeface="Arial" panose="020B0604020202020204" pitchFamily="34" charset="0"/>
              <a:cs typeface="Arial" panose="020B0604020202020204" pitchFamily="34" charset="0"/>
            </a:endParaRPr>
          </a:p>
        </p:txBody>
      </p:sp>
      <p:sp>
        <p:nvSpPr>
          <p:cNvPr id="65" name="직사각형 64">
            <a:extLst>
              <a:ext uri="{FF2B5EF4-FFF2-40B4-BE49-F238E27FC236}">
                <a16:creationId xmlns:a16="http://schemas.microsoft.com/office/drawing/2014/main" id="{92BC30F7-6CC5-478B-8B7A-7C5B917AC930}"/>
              </a:ext>
            </a:extLst>
          </p:cNvPr>
          <p:cNvSpPr/>
          <p:nvPr/>
        </p:nvSpPr>
        <p:spPr bwMode="auto">
          <a:xfrm>
            <a:off x="665339" y="5011875"/>
            <a:ext cx="1252546" cy="1350826"/>
          </a:xfrm>
          <a:prstGeom prst="rect">
            <a:avLst/>
          </a:prstGeom>
          <a:solidFill>
            <a:sysClr val="windowText" lastClr="000000">
              <a:lumMod val="50000"/>
              <a:lumOff val="50000"/>
            </a:sysClr>
          </a:solidFill>
          <a:ln w="19050">
            <a:solidFill>
              <a:sysClr val="windowText" lastClr="000000">
                <a:lumMod val="50000"/>
                <a:lumOff val="50000"/>
              </a:sysClr>
            </a:solidFill>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ko-KR" sz="14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Access</a:t>
            </a:r>
          </a:p>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ko-KR" sz="14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Addition </a:t>
            </a:r>
          </a:p>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ko-KR" sz="14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Process</a:t>
            </a:r>
            <a:endParaRPr kumimoji="1" lang="ko-KR" altLang="en-US" sz="14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66" name="화살표: 오각형 65">
            <a:extLst>
              <a:ext uri="{FF2B5EF4-FFF2-40B4-BE49-F238E27FC236}">
                <a16:creationId xmlns:a16="http://schemas.microsoft.com/office/drawing/2014/main" id="{7ACD92A5-4E08-966F-5335-B10F93E3E508}"/>
              </a:ext>
            </a:extLst>
          </p:cNvPr>
          <p:cNvSpPr/>
          <p:nvPr/>
        </p:nvSpPr>
        <p:spPr bwMode="auto">
          <a:xfrm>
            <a:off x="1963750" y="5067393"/>
            <a:ext cx="2400718" cy="258946"/>
          </a:xfrm>
          <a:prstGeom prst="homePlate">
            <a:avLst>
              <a:gd name="adj" fmla="val 24046"/>
            </a:avLst>
          </a:prstGeom>
          <a:solidFill>
            <a:sysClr val="window" lastClr="FFFFFF">
              <a:lumMod val="85000"/>
            </a:sysClr>
          </a:solidFill>
          <a:ln>
            <a:noFill/>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ko-KR" sz="1000" b="1" i="0" u="none" strike="noStrike" kern="0" cap="none" spc="0" normalizeH="0" baseline="0" noProof="0" dirty="0">
                <a:ln>
                  <a:noFill/>
                </a:ln>
                <a:solidFill>
                  <a:prstClr val="black">
                    <a:lumMod val="65000"/>
                    <a:lumOff val="35000"/>
                  </a:prstClr>
                </a:solidFill>
                <a:effectLst/>
                <a:uLnTx/>
                <a:uFillTx/>
                <a:latin typeface="Arial" panose="020B0604020202020204" pitchFamily="34" charset="0"/>
                <a:cs typeface="Arial" panose="020B0604020202020204" pitchFamily="34" charset="0"/>
              </a:rPr>
              <a:t>Identify the Contact for Access Grant</a:t>
            </a:r>
            <a:endParaRPr kumimoji="1" lang="ko-KR" altLang="en-US" sz="1000" b="1" i="0" u="none" strike="noStrike" kern="0" cap="none" spc="0" normalizeH="0" baseline="0" noProof="0" dirty="0">
              <a:ln>
                <a:noFill/>
              </a:ln>
              <a:solidFill>
                <a:prstClr val="black">
                  <a:lumMod val="65000"/>
                  <a:lumOff val="35000"/>
                </a:prstClr>
              </a:solidFill>
              <a:effectLst/>
              <a:uLnTx/>
              <a:uFillTx/>
              <a:latin typeface="Arial" panose="020B0604020202020204" pitchFamily="34" charset="0"/>
              <a:cs typeface="Arial" panose="020B0604020202020204" pitchFamily="34" charset="0"/>
            </a:endParaRPr>
          </a:p>
        </p:txBody>
      </p:sp>
      <p:sp>
        <p:nvSpPr>
          <p:cNvPr id="67" name="화살표: 오각형 66">
            <a:extLst>
              <a:ext uri="{FF2B5EF4-FFF2-40B4-BE49-F238E27FC236}">
                <a16:creationId xmlns:a16="http://schemas.microsoft.com/office/drawing/2014/main" id="{6AE2AF37-3DE8-DD8B-397E-55FC2CA71ACE}"/>
              </a:ext>
            </a:extLst>
          </p:cNvPr>
          <p:cNvSpPr/>
          <p:nvPr/>
        </p:nvSpPr>
        <p:spPr bwMode="auto">
          <a:xfrm>
            <a:off x="4369923" y="5067393"/>
            <a:ext cx="2400718" cy="258946"/>
          </a:xfrm>
          <a:prstGeom prst="homePlate">
            <a:avLst>
              <a:gd name="adj" fmla="val 24046"/>
            </a:avLst>
          </a:prstGeom>
          <a:solidFill>
            <a:sysClr val="window" lastClr="FFFFFF">
              <a:lumMod val="85000"/>
            </a:sysClr>
          </a:solidFill>
          <a:ln>
            <a:noFill/>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ko-KR" sz="1000" b="1" i="0" u="none" strike="noStrike" kern="0" cap="none" spc="0" normalizeH="0" baseline="0" noProof="0" dirty="0">
                <a:ln>
                  <a:noFill/>
                </a:ln>
                <a:solidFill>
                  <a:prstClr val="black">
                    <a:lumMod val="65000"/>
                    <a:lumOff val="35000"/>
                  </a:prstClr>
                </a:solidFill>
                <a:effectLst/>
                <a:uLnTx/>
                <a:uFillTx/>
                <a:latin typeface="Arial" pitchFamily="34" charset="0"/>
                <a:cs typeface="Arial" panose="020B0604020202020204" pitchFamily="34" charset="0"/>
              </a:rPr>
              <a:t>Request to Add Assigned Department</a:t>
            </a:r>
            <a:endParaRPr kumimoji="1" lang="ko-KR" altLang="en-US" sz="1000" b="1" i="0" u="none" strike="noStrike" kern="0" cap="none" spc="0" normalizeH="0" baseline="0" noProof="0" dirty="0">
              <a:ln>
                <a:noFill/>
              </a:ln>
              <a:solidFill>
                <a:prstClr val="black">
                  <a:lumMod val="65000"/>
                  <a:lumOff val="35000"/>
                </a:prstClr>
              </a:solidFill>
              <a:effectLst/>
              <a:uLnTx/>
              <a:uFillTx/>
              <a:latin typeface="Arial" pitchFamily="34" charset="0"/>
              <a:cs typeface="Arial" panose="020B0604020202020204" pitchFamily="34" charset="0"/>
            </a:endParaRPr>
          </a:p>
        </p:txBody>
      </p:sp>
      <p:sp>
        <p:nvSpPr>
          <p:cNvPr id="68" name="화살표: 오각형 67">
            <a:extLst>
              <a:ext uri="{FF2B5EF4-FFF2-40B4-BE49-F238E27FC236}">
                <a16:creationId xmlns:a16="http://schemas.microsoft.com/office/drawing/2014/main" id="{43D85610-2823-A9A5-4C65-AC712772FE44}"/>
              </a:ext>
            </a:extLst>
          </p:cNvPr>
          <p:cNvSpPr/>
          <p:nvPr/>
        </p:nvSpPr>
        <p:spPr bwMode="auto">
          <a:xfrm>
            <a:off x="6770639" y="5067393"/>
            <a:ext cx="2400718" cy="258946"/>
          </a:xfrm>
          <a:prstGeom prst="homePlate">
            <a:avLst>
              <a:gd name="adj" fmla="val 24046"/>
            </a:avLst>
          </a:prstGeom>
          <a:solidFill>
            <a:sysClr val="window" lastClr="FFFFFF">
              <a:lumMod val="85000"/>
            </a:sysClr>
          </a:solidFill>
          <a:ln>
            <a:noFill/>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ko-KR" sz="1000" b="1" i="0" u="none" strike="noStrike" kern="0" cap="none" spc="0" normalizeH="0" baseline="0" noProof="0" dirty="0">
                <a:ln>
                  <a:noFill/>
                </a:ln>
                <a:solidFill>
                  <a:prstClr val="black">
                    <a:lumMod val="65000"/>
                    <a:lumOff val="35000"/>
                  </a:prstClr>
                </a:solidFill>
                <a:effectLst/>
                <a:uLnTx/>
                <a:uFillTx/>
                <a:latin typeface="Arial" panose="020B0604020202020204" pitchFamily="34" charset="0"/>
                <a:cs typeface="Arial" panose="020B0604020202020204" pitchFamily="34" charset="0"/>
              </a:rPr>
              <a:t>Re-request Assigned Department</a:t>
            </a:r>
            <a:endParaRPr kumimoji="1" lang="ko-KR" altLang="en-US" sz="1000" b="1" i="0" u="none" strike="noStrike" kern="0" cap="none" spc="0" normalizeH="0" baseline="0" noProof="0" dirty="0">
              <a:ln>
                <a:noFill/>
              </a:ln>
              <a:solidFill>
                <a:prstClr val="black">
                  <a:lumMod val="65000"/>
                  <a:lumOff val="35000"/>
                </a:prstClr>
              </a:solidFill>
              <a:effectLst/>
              <a:uLnTx/>
              <a:uFillTx/>
              <a:latin typeface="Arial" panose="020B0604020202020204" pitchFamily="34" charset="0"/>
              <a:cs typeface="Arial" panose="020B0604020202020204" pitchFamily="34" charset="0"/>
            </a:endParaRPr>
          </a:p>
        </p:txBody>
      </p:sp>
      <p:grpSp>
        <p:nvGrpSpPr>
          <p:cNvPr id="69" name="그룹 68">
            <a:extLst>
              <a:ext uri="{FF2B5EF4-FFF2-40B4-BE49-F238E27FC236}">
                <a16:creationId xmlns:a16="http://schemas.microsoft.com/office/drawing/2014/main" id="{A271F000-1CCB-2C83-7C3A-B7660DE415B5}"/>
              </a:ext>
            </a:extLst>
          </p:cNvPr>
          <p:cNvGrpSpPr/>
          <p:nvPr/>
        </p:nvGrpSpPr>
        <p:grpSpPr>
          <a:xfrm>
            <a:off x="1898336" y="5395328"/>
            <a:ext cx="649525" cy="821548"/>
            <a:chOff x="3948274" y="2516666"/>
            <a:chExt cx="464666" cy="550486"/>
          </a:xfrm>
        </p:grpSpPr>
        <p:pic>
          <p:nvPicPr>
            <p:cNvPr id="70" name="그래픽 69" descr="사용자 단색으로 채워진">
              <a:extLst>
                <a:ext uri="{FF2B5EF4-FFF2-40B4-BE49-F238E27FC236}">
                  <a16:creationId xmlns:a16="http://schemas.microsoft.com/office/drawing/2014/main" id="{D7D9C2A2-2B71-3166-8C4E-2897DE9F7A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48274" y="2516666"/>
              <a:ext cx="464666" cy="464666"/>
            </a:xfrm>
            <a:prstGeom prst="rect">
              <a:avLst/>
            </a:prstGeom>
          </p:spPr>
        </p:pic>
        <p:sp>
          <p:nvSpPr>
            <p:cNvPr id="71" name="TextBox 70">
              <a:extLst>
                <a:ext uri="{FF2B5EF4-FFF2-40B4-BE49-F238E27FC236}">
                  <a16:creationId xmlns:a16="http://schemas.microsoft.com/office/drawing/2014/main" id="{E75FA154-6547-06F8-C44E-7754ACA81B86}"/>
                </a:ext>
              </a:extLst>
            </p:cNvPr>
            <p:cNvSpPr txBox="1"/>
            <p:nvPr/>
          </p:nvSpPr>
          <p:spPr>
            <a:xfrm>
              <a:off x="3951711" y="2902169"/>
              <a:ext cx="457794" cy="164983"/>
            </a:xfrm>
            <a:prstGeom prst="rect">
              <a:avLst/>
            </a:prstGeom>
            <a:noFill/>
          </p:spPr>
          <p:txBody>
            <a:bodyPr wrap="none" rtlCol="0">
              <a:spAutoFit/>
            </a:bodyPr>
            <a:lstStyle/>
            <a:p>
              <a:pPr algn="ctr" defTabSz="914400" eaLnBrk="0" fontAlgn="base" hangingPunct="0">
                <a:spcBef>
                  <a:spcPct val="0"/>
                </a:spcBef>
                <a:spcAft>
                  <a:spcPct val="0"/>
                </a:spcAft>
              </a:pPr>
              <a:r>
                <a:rPr kumimoji="1" lang="en-US" altLang="ko-KR" sz="1000" b="1" dirty="0">
                  <a:solidFill>
                    <a:prstClr val="black"/>
                  </a:solidFill>
                  <a:latin typeface="Arial" pitchFamily="34" charset="0"/>
                </a:rPr>
                <a:t>Creator</a:t>
              </a:r>
              <a:endParaRPr kumimoji="1" lang="ko-KR" altLang="en-US" sz="1000" b="1" dirty="0">
                <a:solidFill>
                  <a:prstClr val="black"/>
                </a:solidFill>
                <a:latin typeface="Arial" pitchFamily="34" charset="0"/>
              </a:endParaRPr>
            </a:p>
          </p:txBody>
        </p:sp>
      </p:grpSp>
      <p:cxnSp>
        <p:nvCxnSpPr>
          <p:cNvPr id="72" name="직선 화살표 연결선 71">
            <a:extLst>
              <a:ext uri="{FF2B5EF4-FFF2-40B4-BE49-F238E27FC236}">
                <a16:creationId xmlns:a16="http://schemas.microsoft.com/office/drawing/2014/main" id="{449EABDB-B4AB-F3A8-895D-D4074F4369DA}"/>
              </a:ext>
            </a:extLst>
          </p:cNvPr>
          <p:cNvCxnSpPr>
            <a:cxnSpLocks/>
          </p:cNvCxnSpPr>
          <p:nvPr/>
        </p:nvCxnSpPr>
        <p:spPr bwMode="auto">
          <a:xfrm flipH="1">
            <a:off x="2547859" y="5733329"/>
            <a:ext cx="1478498" cy="0"/>
          </a:xfrm>
          <a:prstGeom prst="straightConnector1">
            <a:avLst/>
          </a:prstGeom>
          <a:solidFill>
            <a:srgbClr val="D8D8DA"/>
          </a:solidFill>
          <a:ln w="9525" cap="flat" cmpd="sng" algn="ctr">
            <a:solidFill>
              <a:sysClr val="windowText" lastClr="000000">
                <a:lumMod val="50000"/>
                <a:lumOff val="50000"/>
              </a:sysClr>
            </a:solidFill>
            <a:prstDash val="solid"/>
            <a:round/>
            <a:headEnd type="triangl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3" name="그룹 72">
            <a:extLst>
              <a:ext uri="{FF2B5EF4-FFF2-40B4-BE49-F238E27FC236}">
                <a16:creationId xmlns:a16="http://schemas.microsoft.com/office/drawing/2014/main" id="{1A0376BD-5467-B2BD-EFE2-0E00F5BF3BB5}"/>
              </a:ext>
            </a:extLst>
          </p:cNvPr>
          <p:cNvGrpSpPr/>
          <p:nvPr/>
        </p:nvGrpSpPr>
        <p:grpSpPr>
          <a:xfrm>
            <a:off x="3761429" y="5395329"/>
            <a:ext cx="1087157" cy="821544"/>
            <a:chOff x="3791737" y="2516666"/>
            <a:chExt cx="777746" cy="550483"/>
          </a:xfrm>
        </p:grpSpPr>
        <p:pic>
          <p:nvPicPr>
            <p:cNvPr id="74" name="그래픽 73" descr="사용자 단색으로 채워진">
              <a:extLst>
                <a:ext uri="{FF2B5EF4-FFF2-40B4-BE49-F238E27FC236}">
                  <a16:creationId xmlns:a16="http://schemas.microsoft.com/office/drawing/2014/main" id="{F0062A7D-D8F0-CCF9-2F0E-238D2B9CCD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48274" y="2516666"/>
              <a:ext cx="464666" cy="464666"/>
            </a:xfrm>
            <a:prstGeom prst="rect">
              <a:avLst/>
            </a:prstGeom>
          </p:spPr>
        </p:pic>
        <p:sp>
          <p:nvSpPr>
            <p:cNvPr id="75" name="TextBox 74">
              <a:extLst>
                <a:ext uri="{FF2B5EF4-FFF2-40B4-BE49-F238E27FC236}">
                  <a16:creationId xmlns:a16="http://schemas.microsoft.com/office/drawing/2014/main" id="{9573EB06-46B1-BDAA-D240-84FC20B6A04D}"/>
                </a:ext>
              </a:extLst>
            </p:cNvPr>
            <p:cNvSpPr txBox="1"/>
            <p:nvPr/>
          </p:nvSpPr>
          <p:spPr>
            <a:xfrm>
              <a:off x="3791737" y="2902166"/>
              <a:ext cx="777746" cy="164983"/>
            </a:xfrm>
            <a:prstGeom prst="rect">
              <a:avLst/>
            </a:prstGeom>
            <a:noFill/>
          </p:spPr>
          <p:txBody>
            <a:bodyPr wrap="none" rtlCol="0">
              <a:spAutoFit/>
            </a:bodyPr>
            <a:lstStyle/>
            <a:p>
              <a:pPr algn="ctr" defTabSz="914400" eaLnBrk="0" fontAlgn="base" hangingPunct="0">
                <a:spcBef>
                  <a:spcPct val="0"/>
                </a:spcBef>
                <a:spcAft>
                  <a:spcPct val="0"/>
                </a:spcAft>
              </a:pPr>
              <a:r>
                <a:rPr kumimoji="1" lang="en-US" altLang="ko-KR" sz="1000" b="1" dirty="0">
                  <a:solidFill>
                    <a:prstClr val="black"/>
                  </a:solidFill>
                  <a:latin typeface="Arial" pitchFamily="34" charset="0"/>
                </a:rPr>
                <a:t>Sharing Target</a:t>
              </a:r>
              <a:endParaRPr kumimoji="1" lang="ko-KR" altLang="en-US" sz="1000" b="1" dirty="0">
                <a:solidFill>
                  <a:prstClr val="black"/>
                </a:solidFill>
                <a:latin typeface="Arial" pitchFamily="34" charset="0"/>
              </a:endParaRPr>
            </a:p>
          </p:txBody>
        </p:sp>
      </p:grpSp>
      <p:sp>
        <p:nvSpPr>
          <p:cNvPr id="76" name="TextBox 75">
            <a:extLst>
              <a:ext uri="{FF2B5EF4-FFF2-40B4-BE49-F238E27FC236}">
                <a16:creationId xmlns:a16="http://schemas.microsoft.com/office/drawing/2014/main" id="{569E19EC-651C-ABF8-5320-26499BD41710}"/>
              </a:ext>
            </a:extLst>
          </p:cNvPr>
          <p:cNvSpPr txBox="1"/>
          <p:nvPr/>
        </p:nvSpPr>
        <p:spPr>
          <a:xfrm>
            <a:off x="2501671" y="5504570"/>
            <a:ext cx="1524686" cy="395558"/>
          </a:xfrm>
          <a:prstGeom prst="rect">
            <a:avLst/>
          </a:prstGeom>
          <a:noFill/>
        </p:spPr>
        <p:txBody>
          <a:bodyPr wrap="square" rtlCol="0">
            <a:spAutoFit/>
          </a:bodyPr>
          <a:lstStyle/>
          <a:p>
            <a:pPr algn="ctr" defTabSz="914400" eaLnBrk="0" fontAlgn="base" hangingPunct="0">
              <a:lnSpc>
                <a:spcPct val="150000"/>
              </a:lnSpc>
              <a:spcBef>
                <a:spcPct val="0"/>
              </a:spcBef>
              <a:spcAft>
                <a:spcPct val="0"/>
              </a:spcAft>
            </a:pPr>
            <a:r>
              <a:rPr kumimoji="1" lang="en-US" altLang="ko-KR" sz="700" b="1" dirty="0">
                <a:solidFill>
                  <a:prstClr val="black"/>
                </a:solidFill>
                <a:latin typeface="Arial" pitchFamily="34" charset="0"/>
              </a:rPr>
              <a:t>Access is not allowed when only the URL is shared</a:t>
            </a:r>
            <a:endParaRPr kumimoji="1" lang="en-US" altLang="ko-KR" sz="700" b="1" dirty="0">
              <a:solidFill>
                <a:srgbClr val="C0504D"/>
              </a:solidFill>
              <a:latin typeface="Arial" pitchFamily="34" charset="0"/>
            </a:endParaRPr>
          </a:p>
        </p:txBody>
      </p:sp>
      <p:grpSp>
        <p:nvGrpSpPr>
          <p:cNvPr id="77" name="그룹 76">
            <a:extLst>
              <a:ext uri="{FF2B5EF4-FFF2-40B4-BE49-F238E27FC236}">
                <a16:creationId xmlns:a16="http://schemas.microsoft.com/office/drawing/2014/main" id="{7F83B882-04CA-08A4-92E9-544DF7C305CC}"/>
              </a:ext>
            </a:extLst>
          </p:cNvPr>
          <p:cNvGrpSpPr/>
          <p:nvPr/>
        </p:nvGrpSpPr>
        <p:grpSpPr>
          <a:xfrm>
            <a:off x="6367519" y="5395328"/>
            <a:ext cx="649525" cy="821548"/>
            <a:chOff x="3948274" y="2516666"/>
            <a:chExt cx="464666" cy="550486"/>
          </a:xfrm>
        </p:grpSpPr>
        <p:pic>
          <p:nvPicPr>
            <p:cNvPr id="78" name="그래픽 77" descr="사용자 단색으로 채워진">
              <a:extLst>
                <a:ext uri="{FF2B5EF4-FFF2-40B4-BE49-F238E27FC236}">
                  <a16:creationId xmlns:a16="http://schemas.microsoft.com/office/drawing/2014/main" id="{F233384C-9455-2C56-B5BA-6F288D5303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48274" y="2516666"/>
              <a:ext cx="464666" cy="464666"/>
            </a:xfrm>
            <a:prstGeom prst="rect">
              <a:avLst/>
            </a:prstGeom>
          </p:spPr>
        </p:pic>
        <p:sp>
          <p:nvSpPr>
            <p:cNvPr id="79" name="TextBox 78">
              <a:extLst>
                <a:ext uri="{FF2B5EF4-FFF2-40B4-BE49-F238E27FC236}">
                  <a16:creationId xmlns:a16="http://schemas.microsoft.com/office/drawing/2014/main" id="{1FA845F8-F260-74DF-698B-CE512FFC0177}"/>
                </a:ext>
              </a:extLst>
            </p:cNvPr>
            <p:cNvSpPr txBox="1"/>
            <p:nvPr/>
          </p:nvSpPr>
          <p:spPr>
            <a:xfrm>
              <a:off x="3951709" y="2902169"/>
              <a:ext cx="457794" cy="164983"/>
            </a:xfrm>
            <a:prstGeom prst="rect">
              <a:avLst/>
            </a:prstGeom>
            <a:noFill/>
          </p:spPr>
          <p:txBody>
            <a:bodyPr wrap="none" rtlCol="0">
              <a:spAutoFit/>
            </a:bodyPr>
            <a:lstStyle/>
            <a:p>
              <a:pPr algn="ctr"/>
              <a:r>
                <a:rPr lang="en-US" altLang="ko-KR" sz="1000" b="1" dirty="0">
                  <a:solidFill>
                    <a:prstClr val="black"/>
                  </a:solidFill>
                </a:rPr>
                <a:t>Creator</a:t>
              </a:r>
              <a:endParaRPr lang="ko-KR" altLang="en-US" sz="1000" b="1" dirty="0">
                <a:solidFill>
                  <a:prstClr val="black"/>
                </a:solidFill>
              </a:endParaRPr>
            </a:p>
          </p:txBody>
        </p:sp>
      </p:grpSp>
      <p:cxnSp>
        <p:nvCxnSpPr>
          <p:cNvPr id="80" name="직선 화살표 연결선 79">
            <a:extLst>
              <a:ext uri="{FF2B5EF4-FFF2-40B4-BE49-F238E27FC236}">
                <a16:creationId xmlns:a16="http://schemas.microsoft.com/office/drawing/2014/main" id="{8687BD28-127C-9CA1-044F-1447C66784D4}"/>
              </a:ext>
            </a:extLst>
          </p:cNvPr>
          <p:cNvCxnSpPr>
            <a:cxnSpLocks/>
          </p:cNvCxnSpPr>
          <p:nvPr/>
        </p:nvCxnSpPr>
        <p:spPr bwMode="auto">
          <a:xfrm flipH="1">
            <a:off x="4629765" y="5733329"/>
            <a:ext cx="1801702" cy="0"/>
          </a:xfrm>
          <a:prstGeom prst="straightConnector1">
            <a:avLst/>
          </a:prstGeom>
          <a:solidFill>
            <a:srgbClr val="D8D8DA"/>
          </a:solidFill>
          <a:ln w="9525" cap="flat" cmpd="sng" algn="ctr">
            <a:solidFill>
              <a:sysClr val="windowText" lastClr="000000">
                <a:lumMod val="50000"/>
                <a:lumOff val="50000"/>
              </a:sysClr>
            </a:solidFill>
            <a:prstDash val="solid"/>
            <a:round/>
            <a:headEnd type="triangl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1" name="TextBox 80">
            <a:extLst>
              <a:ext uri="{FF2B5EF4-FFF2-40B4-BE49-F238E27FC236}">
                <a16:creationId xmlns:a16="http://schemas.microsoft.com/office/drawing/2014/main" id="{9ECDD31E-CEF0-A63D-A1B8-4AE4B126B804}"/>
              </a:ext>
            </a:extLst>
          </p:cNvPr>
          <p:cNvSpPr txBox="1"/>
          <p:nvPr/>
        </p:nvSpPr>
        <p:spPr>
          <a:xfrm>
            <a:off x="4748621" y="5504570"/>
            <a:ext cx="1563994" cy="395558"/>
          </a:xfrm>
          <a:prstGeom prst="rect">
            <a:avLst/>
          </a:prstGeom>
          <a:noFill/>
        </p:spPr>
        <p:txBody>
          <a:bodyPr wrap="square" rtlCol="0">
            <a:spAutoFit/>
          </a:bodyPr>
          <a:lstStyle/>
          <a:p>
            <a:pPr algn="ctr" defTabSz="914400" eaLnBrk="0" fontAlgn="base" hangingPunct="0">
              <a:lnSpc>
                <a:spcPct val="150000"/>
              </a:lnSpc>
              <a:spcBef>
                <a:spcPct val="0"/>
              </a:spcBef>
              <a:spcAft>
                <a:spcPct val="0"/>
              </a:spcAft>
            </a:pPr>
            <a:r>
              <a:rPr kumimoji="1" lang="en-US" altLang="ko-KR" sz="700" b="1" dirty="0">
                <a:solidFill>
                  <a:prstClr val="black"/>
                </a:solidFill>
                <a:latin typeface="Arial" pitchFamily="34" charset="0"/>
              </a:rPr>
              <a:t>Request to add your own group as the assigned department</a:t>
            </a:r>
            <a:endParaRPr kumimoji="1" lang="en-US" altLang="ko-KR" sz="700" b="1" dirty="0">
              <a:solidFill>
                <a:srgbClr val="4F81BD"/>
              </a:solidFill>
              <a:latin typeface="Arial" pitchFamily="34" charset="0"/>
            </a:endParaRPr>
          </a:p>
        </p:txBody>
      </p:sp>
      <p:grpSp>
        <p:nvGrpSpPr>
          <p:cNvPr id="82" name="그룹 81">
            <a:extLst>
              <a:ext uri="{FF2B5EF4-FFF2-40B4-BE49-F238E27FC236}">
                <a16:creationId xmlns:a16="http://schemas.microsoft.com/office/drawing/2014/main" id="{439A9337-7938-6BC5-BA27-0135F7A6CA3B}"/>
              </a:ext>
            </a:extLst>
          </p:cNvPr>
          <p:cNvGrpSpPr/>
          <p:nvPr/>
        </p:nvGrpSpPr>
        <p:grpSpPr>
          <a:xfrm>
            <a:off x="8367785" y="5395327"/>
            <a:ext cx="950902" cy="821548"/>
            <a:chOff x="3840475" y="2516666"/>
            <a:chExt cx="680270" cy="550486"/>
          </a:xfrm>
        </p:grpSpPr>
        <p:pic>
          <p:nvPicPr>
            <p:cNvPr id="83" name="그래픽 82" descr="사용자 단색으로 채워진">
              <a:extLst>
                <a:ext uri="{FF2B5EF4-FFF2-40B4-BE49-F238E27FC236}">
                  <a16:creationId xmlns:a16="http://schemas.microsoft.com/office/drawing/2014/main" id="{95BF6043-66D5-2F04-3A1D-F1A2CA30C5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48274" y="2516666"/>
              <a:ext cx="464666" cy="464666"/>
            </a:xfrm>
            <a:prstGeom prst="rect">
              <a:avLst/>
            </a:prstGeom>
          </p:spPr>
        </p:pic>
        <p:sp>
          <p:nvSpPr>
            <p:cNvPr id="84" name="TextBox 83">
              <a:extLst>
                <a:ext uri="{FF2B5EF4-FFF2-40B4-BE49-F238E27FC236}">
                  <a16:creationId xmlns:a16="http://schemas.microsoft.com/office/drawing/2014/main" id="{0E01A1F0-8BEE-D98F-48B6-FFB72F694608}"/>
                </a:ext>
              </a:extLst>
            </p:cNvPr>
            <p:cNvSpPr txBox="1"/>
            <p:nvPr/>
          </p:nvSpPr>
          <p:spPr>
            <a:xfrm>
              <a:off x="3840475" y="2902169"/>
              <a:ext cx="680270" cy="164983"/>
            </a:xfrm>
            <a:prstGeom prst="rect">
              <a:avLst/>
            </a:prstGeom>
            <a:noFill/>
          </p:spPr>
          <p:txBody>
            <a:bodyPr wrap="none" rtlCol="0">
              <a:spAutoFit/>
            </a:bodyPr>
            <a:lstStyle/>
            <a:p>
              <a:pPr algn="ctr" defTabSz="914400" eaLnBrk="0" fontAlgn="base" hangingPunct="0">
                <a:spcBef>
                  <a:spcPct val="0"/>
                </a:spcBef>
                <a:spcAft>
                  <a:spcPct val="0"/>
                </a:spcAft>
              </a:pPr>
              <a:r>
                <a:rPr kumimoji="1" lang="en-US" altLang="ko-KR" sz="1000" b="1" dirty="0">
                  <a:solidFill>
                    <a:prstClr val="black"/>
                  </a:solidFill>
                  <a:latin typeface="Arial" pitchFamily="34" charset="0"/>
                </a:rPr>
                <a:t>Owner Team</a:t>
              </a:r>
              <a:endParaRPr kumimoji="1" lang="ko-KR" altLang="en-US" sz="1000" b="1" dirty="0">
                <a:solidFill>
                  <a:prstClr val="black"/>
                </a:solidFill>
                <a:latin typeface="Arial" pitchFamily="34" charset="0"/>
              </a:endParaRPr>
            </a:p>
          </p:txBody>
        </p:sp>
      </p:grpSp>
      <p:cxnSp>
        <p:nvCxnSpPr>
          <p:cNvPr id="85" name="직선 화살표 연결선 84">
            <a:extLst>
              <a:ext uri="{FF2B5EF4-FFF2-40B4-BE49-F238E27FC236}">
                <a16:creationId xmlns:a16="http://schemas.microsoft.com/office/drawing/2014/main" id="{86F96922-E5F7-0966-AF86-C3DFA62B58FB}"/>
              </a:ext>
            </a:extLst>
          </p:cNvPr>
          <p:cNvCxnSpPr>
            <a:cxnSpLocks/>
          </p:cNvCxnSpPr>
          <p:nvPr/>
        </p:nvCxnSpPr>
        <p:spPr bwMode="auto">
          <a:xfrm flipH="1">
            <a:off x="7011077" y="5733329"/>
            <a:ext cx="1524517" cy="0"/>
          </a:xfrm>
          <a:prstGeom prst="straightConnector1">
            <a:avLst/>
          </a:prstGeom>
          <a:solidFill>
            <a:srgbClr val="D8D8DA"/>
          </a:solidFill>
          <a:ln w="9525" cap="flat" cmpd="sng" algn="ctr">
            <a:solidFill>
              <a:sysClr val="windowText" lastClr="000000">
                <a:lumMod val="50000"/>
                <a:lumOff val="50000"/>
              </a:sysClr>
            </a:solidFill>
            <a:prstDash val="solid"/>
            <a:round/>
            <a:headEnd type="triangl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6" name="TextBox 85">
            <a:extLst>
              <a:ext uri="{FF2B5EF4-FFF2-40B4-BE49-F238E27FC236}">
                <a16:creationId xmlns:a16="http://schemas.microsoft.com/office/drawing/2014/main" id="{62C0C416-977E-4CF3-CCCA-71F2DA50CF06}"/>
              </a:ext>
            </a:extLst>
          </p:cNvPr>
          <p:cNvSpPr txBox="1"/>
          <p:nvPr/>
        </p:nvSpPr>
        <p:spPr>
          <a:xfrm>
            <a:off x="7011077" y="5504570"/>
            <a:ext cx="1580061" cy="557140"/>
          </a:xfrm>
          <a:prstGeom prst="rect">
            <a:avLst/>
          </a:prstGeom>
          <a:noFill/>
        </p:spPr>
        <p:txBody>
          <a:bodyPr wrap="square" rtlCol="0">
            <a:spAutoFit/>
          </a:bodyPr>
          <a:lstStyle/>
          <a:p>
            <a:pPr algn="ctr" defTabSz="914400" eaLnBrk="0" fontAlgn="base" hangingPunct="0">
              <a:lnSpc>
                <a:spcPct val="150000"/>
              </a:lnSpc>
              <a:spcBef>
                <a:spcPct val="0"/>
              </a:spcBef>
              <a:spcAft>
                <a:spcPct val="0"/>
              </a:spcAft>
            </a:pPr>
            <a:r>
              <a:rPr kumimoji="1" lang="en-US" altLang="ko-KR" sz="700" b="1" dirty="0">
                <a:solidFill>
                  <a:prstClr val="black"/>
                </a:solidFill>
                <a:latin typeface="Arial" pitchFamily="34" charset="0"/>
              </a:rPr>
              <a:t>If you only have view access, forward the request to a member of the assigned department.</a:t>
            </a:r>
            <a:endParaRPr kumimoji="1" lang="en-US" altLang="ko-KR" sz="700" b="1" dirty="0">
              <a:solidFill>
                <a:srgbClr val="4F81BD"/>
              </a:solidFill>
              <a:latin typeface="Arial" pitchFamily="34" charset="0"/>
            </a:endParaRPr>
          </a:p>
        </p:txBody>
      </p:sp>
      <p:cxnSp>
        <p:nvCxnSpPr>
          <p:cNvPr id="87" name="직선 화살표 연결선 159">
            <a:extLst>
              <a:ext uri="{FF2B5EF4-FFF2-40B4-BE49-F238E27FC236}">
                <a16:creationId xmlns:a16="http://schemas.microsoft.com/office/drawing/2014/main" id="{1CEBCEA5-656E-66F3-E6EF-081BF1480C34}"/>
              </a:ext>
            </a:extLst>
          </p:cNvPr>
          <p:cNvCxnSpPr>
            <a:stCxn id="91" idx="2"/>
            <a:endCxn id="22" idx="1"/>
          </p:cNvCxnSpPr>
          <p:nvPr/>
        </p:nvCxnSpPr>
        <p:spPr bwMode="auto">
          <a:xfrm rot="16200000" flipH="1">
            <a:off x="6969146" y="2790197"/>
            <a:ext cx="758429" cy="181611"/>
          </a:xfrm>
          <a:prstGeom prst="bentConnector2">
            <a:avLst/>
          </a:prstGeom>
          <a:solidFill>
            <a:srgbClr val="D8D8DA"/>
          </a:solidFill>
          <a:ln w="9525" cap="flat" cmpd="sng" algn="ctr">
            <a:solidFill>
              <a:sysClr val="windowText" lastClr="000000">
                <a:lumMod val="50000"/>
                <a:lumOff val="50000"/>
              </a:sysClr>
            </a:solidFill>
            <a:prstDash val="dash"/>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 name="직선 화살표 연결선 159">
            <a:extLst>
              <a:ext uri="{FF2B5EF4-FFF2-40B4-BE49-F238E27FC236}">
                <a16:creationId xmlns:a16="http://schemas.microsoft.com/office/drawing/2014/main" id="{2244E1BE-91EF-0829-95AD-2BFD5BE90A47}"/>
              </a:ext>
            </a:extLst>
          </p:cNvPr>
          <p:cNvCxnSpPr>
            <a:stCxn id="91" idx="2"/>
            <a:endCxn id="19" idx="1"/>
          </p:cNvCxnSpPr>
          <p:nvPr/>
        </p:nvCxnSpPr>
        <p:spPr bwMode="auto">
          <a:xfrm rot="16200000" flipH="1">
            <a:off x="6749983" y="3009361"/>
            <a:ext cx="1196756" cy="181611"/>
          </a:xfrm>
          <a:prstGeom prst="bentConnector2">
            <a:avLst/>
          </a:prstGeom>
          <a:solidFill>
            <a:srgbClr val="D8D8DA"/>
          </a:solidFill>
          <a:ln w="9525" cap="flat" cmpd="sng" algn="ctr">
            <a:solidFill>
              <a:sysClr val="windowText" lastClr="000000">
                <a:lumMod val="50000"/>
                <a:lumOff val="50000"/>
              </a:sysClr>
            </a:solidFill>
            <a:prstDash val="dash"/>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 name="직선 화살표 연결선 159">
            <a:extLst>
              <a:ext uri="{FF2B5EF4-FFF2-40B4-BE49-F238E27FC236}">
                <a16:creationId xmlns:a16="http://schemas.microsoft.com/office/drawing/2014/main" id="{516E356A-CD84-CCD8-F11B-6A1F8344238E}"/>
              </a:ext>
            </a:extLst>
          </p:cNvPr>
          <p:cNvCxnSpPr>
            <a:stCxn id="91" idx="2"/>
            <a:endCxn id="21" idx="1"/>
          </p:cNvCxnSpPr>
          <p:nvPr/>
        </p:nvCxnSpPr>
        <p:spPr bwMode="auto">
          <a:xfrm rot="16200000" flipH="1">
            <a:off x="6528025" y="3231319"/>
            <a:ext cx="1640672" cy="181611"/>
          </a:xfrm>
          <a:prstGeom prst="bentConnector2">
            <a:avLst/>
          </a:prstGeom>
          <a:solidFill>
            <a:srgbClr val="D8D8DA"/>
          </a:solidFill>
          <a:ln w="9525" cap="flat" cmpd="sng" algn="ctr">
            <a:solidFill>
              <a:sysClr val="windowText" lastClr="000000">
                <a:lumMod val="50000"/>
                <a:lumOff val="50000"/>
              </a:sysClr>
            </a:solidFill>
            <a:prstDash val="dash"/>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 name="직선 화살표 연결선 159">
            <a:extLst>
              <a:ext uri="{FF2B5EF4-FFF2-40B4-BE49-F238E27FC236}">
                <a16:creationId xmlns:a16="http://schemas.microsoft.com/office/drawing/2014/main" id="{FBCADE16-21AD-2E4B-6FB5-FFE8DE5A9C81}"/>
              </a:ext>
            </a:extLst>
          </p:cNvPr>
          <p:cNvCxnSpPr>
            <a:stCxn id="91" idx="2"/>
            <a:endCxn id="20" idx="1"/>
          </p:cNvCxnSpPr>
          <p:nvPr/>
        </p:nvCxnSpPr>
        <p:spPr bwMode="auto">
          <a:xfrm rot="16200000" flipH="1">
            <a:off x="6306026" y="3453317"/>
            <a:ext cx="2084669" cy="181611"/>
          </a:xfrm>
          <a:prstGeom prst="bentConnector2">
            <a:avLst/>
          </a:prstGeom>
          <a:solidFill>
            <a:srgbClr val="D8D8DA"/>
          </a:solidFill>
          <a:ln w="9525" cap="flat" cmpd="sng" algn="ctr">
            <a:solidFill>
              <a:sysClr val="windowText" lastClr="000000">
                <a:lumMod val="50000"/>
                <a:lumOff val="50000"/>
              </a:sysClr>
            </a:solidFill>
            <a:prstDash val="dash"/>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1" name="사각형: 둥근 모서리 90">
            <a:extLst>
              <a:ext uri="{FF2B5EF4-FFF2-40B4-BE49-F238E27FC236}">
                <a16:creationId xmlns:a16="http://schemas.microsoft.com/office/drawing/2014/main" id="{CB55CA87-24B7-382F-AD9C-AC7079BBA3DB}"/>
              </a:ext>
            </a:extLst>
          </p:cNvPr>
          <p:cNvSpPr/>
          <p:nvPr/>
        </p:nvSpPr>
        <p:spPr bwMode="auto">
          <a:xfrm>
            <a:off x="7135361" y="2339625"/>
            <a:ext cx="244389" cy="162164"/>
          </a:xfrm>
          <a:prstGeom prst="roundRect">
            <a:avLst/>
          </a:prstGeom>
          <a:solidFill>
            <a:schemeClr val="accent1"/>
          </a:solidFill>
          <a:ln>
            <a:noFill/>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ko-KR" altLang="en-US" sz="1000" b="1" i="0" u="none" strike="noStrike" kern="0" cap="none" spc="0" normalizeH="0" baseline="0" noProof="0">
              <a:ln>
                <a:noFill/>
              </a:ln>
              <a:solidFill>
                <a:srgbClr val="4F81BD"/>
              </a:solidFill>
              <a:effectLst/>
              <a:uLnTx/>
              <a:uFillTx/>
              <a:latin typeface="Arial" pitchFamily="34" charset="0"/>
              <a:cs typeface="Arial" panose="020B0604020202020204" pitchFamily="34" charset="0"/>
            </a:endParaRPr>
          </a:p>
        </p:txBody>
      </p:sp>
      <p:sp>
        <p:nvSpPr>
          <p:cNvPr id="92" name="TextBox 91">
            <a:extLst>
              <a:ext uri="{FF2B5EF4-FFF2-40B4-BE49-F238E27FC236}">
                <a16:creationId xmlns:a16="http://schemas.microsoft.com/office/drawing/2014/main" id="{63DFD03C-E20B-56BC-44B4-488EB9AFD0A9}"/>
              </a:ext>
            </a:extLst>
          </p:cNvPr>
          <p:cNvSpPr txBox="1"/>
          <p:nvPr/>
        </p:nvSpPr>
        <p:spPr>
          <a:xfrm rot="16200000">
            <a:off x="6141162" y="3556221"/>
            <a:ext cx="2021172" cy="233975"/>
          </a:xfrm>
          <a:prstGeom prst="rect">
            <a:avLst/>
          </a:prstGeom>
          <a:noFill/>
        </p:spPr>
        <p:txBody>
          <a:bodyPr wrap="square" rtlCol="0">
            <a:spAutoFit/>
          </a:bodyPr>
          <a:lstStyle/>
          <a:p>
            <a:pPr algn="ctr" defTabSz="914400" eaLnBrk="0" fontAlgn="base" hangingPunct="0">
              <a:lnSpc>
                <a:spcPct val="150000"/>
              </a:lnSpc>
              <a:spcBef>
                <a:spcPct val="0"/>
              </a:spcBef>
              <a:spcAft>
                <a:spcPct val="0"/>
              </a:spcAft>
            </a:pPr>
            <a:r>
              <a:rPr kumimoji="1" lang="en-US" altLang="ko-KR" sz="700" b="1" dirty="0">
                <a:solidFill>
                  <a:prstClr val="black"/>
                </a:solidFill>
                <a:latin typeface="Arial" pitchFamily="34" charset="0"/>
              </a:rPr>
              <a:t>Request to add an assigned department</a:t>
            </a:r>
          </a:p>
        </p:txBody>
      </p:sp>
      <p:sp>
        <p:nvSpPr>
          <p:cNvPr id="93" name="사각형: 둥근 모서리 92">
            <a:extLst>
              <a:ext uri="{FF2B5EF4-FFF2-40B4-BE49-F238E27FC236}">
                <a16:creationId xmlns:a16="http://schemas.microsoft.com/office/drawing/2014/main" id="{CA3F504A-A8E6-2B8C-CF24-D90ACFD10C9D}"/>
              </a:ext>
            </a:extLst>
          </p:cNvPr>
          <p:cNvSpPr/>
          <p:nvPr/>
        </p:nvSpPr>
        <p:spPr bwMode="auto">
          <a:xfrm>
            <a:off x="3873113" y="2070641"/>
            <a:ext cx="2460071" cy="644959"/>
          </a:xfrm>
          <a:prstGeom prst="roundRect">
            <a:avLst/>
          </a:prstGeom>
          <a:solidFill>
            <a:schemeClr val="accent1"/>
          </a:solidFill>
          <a:ln>
            <a:noFill/>
          </a:ln>
          <a:effectLst/>
        </p:spPr>
        <p:txBody>
          <a:bodyPr vert="horz" wrap="none" lIns="91440" tIns="45720" rIns="91440" bIns="180000" numCol="1" rtlCol="0" anchor="ctr" anchorCtr="0" compatLnSpc="1">
            <a:prstTxWarp prst="textNoShape">
              <a:avLst/>
            </a:prstTxWarp>
          </a:bodyPr>
          <a:lstStyle/>
          <a:p>
            <a:pPr lvl="0" algn="ctr" eaLnBrk="1" hangingPunct="1">
              <a:defRPr/>
            </a:pPr>
            <a:r>
              <a:rPr lang="en-US" altLang="ko-KR" sz="1100" b="1" kern="0" dirty="0">
                <a:solidFill>
                  <a:prstClr val="white"/>
                </a:solidFill>
              </a:rPr>
              <a:t>Steel, Materials &amp; Bio, Overseas</a:t>
            </a:r>
            <a:endParaRPr lang="ko-KR" altLang="en-US" sz="1100" b="1" kern="0" dirty="0">
              <a:solidFill>
                <a:prstClr val="white"/>
              </a:solidFill>
              <a:cs typeface="Arial" panose="020B0604020202020204" pitchFamily="34" charset="0"/>
            </a:endParaRPr>
          </a:p>
        </p:txBody>
      </p:sp>
      <p:cxnSp>
        <p:nvCxnSpPr>
          <p:cNvPr id="94" name="직선 화살표 연결선 93">
            <a:extLst>
              <a:ext uri="{FF2B5EF4-FFF2-40B4-BE49-F238E27FC236}">
                <a16:creationId xmlns:a16="http://schemas.microsoft.com/office/drawing/2014/main" id="{16689526-4536-D936-7090-95382E1DE578}"/>
              </a:ext>
            </a:extLst>
          </p:cNvPr>
          <p:cNvCxnSpPr>
            <a:cxnSpLocks/>
            <a:stCxn id="93" idx="1"/>
            <a:endCxn id="58" idx="3"/>
          </p:cNvCxnSpPr>
          <p:nvPr/>
        </p:nvCxnSpPr>
        <p:spPr bwMode="auto">
          <a:xfrm flipH="1">
            <a:off x="2875683" y="2393121"/>
            <a:ext cx="997430" cy="0"/>
          </a:xfrm>
          <a:prstGeom prst="straightConnector1">
            <a:avLst/>
          </a:prstGeom>
          <a:solidFill>
            <a:srgbClr val="D8D8DA"/>
          </a:solidFill>
          <a:ln w="9525" cap="flat" cmpd="sng" algn="ctr">
            <a:solidFill>
              <a:srgbClr val="1F497D"/>
            </a:solidFill>
            <a:prstDash val="dash"/>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5" name="직선 화살표 연결선 94">
            <a:extLst>
              <a:ext uri="{FF2B5EF4-FFF2-40B4-BE49-F238E27FC236}">
                <a16:creationId xmlns:a16="http://schemas.microsoft.com/office/drawing/2014/main" id="{67CE06D6-8709-8F50-233E-58BA98ED5D38}"/>
              </a:ext>
            </a:extLst>
          </p:cNvPr>
          <p:cNvCxnSpPr>
            <a:cxnSpLocks/>
            <a:stCxn id="44" idx="1"/>
            <a:endCxn id="58" idx="3"/>
          </p:cNvCxnSpPr>
          <p:nvPr/>
        </p:nvCxnSpPr>
        <p:spPr bwMode="auto">
          <a:xfrm flipH="1" flipV="1">
            <a:off x="2875683" y="2490175"/>
            <a:ext cx="997430" cy="1419160"/>
          </a:xfrm>
          <a:prstGeom prst="straightConnector1">
            <a:avLst/>
          </a:prstGeom>
          <a:solidFill>
            <a:srgbClr val="D8D8DA"/>
          </a:solidFill>
          <a:ln w="9525" cap="flat" cmpd="sng" algn="ctr">
            <a:solidFill>
              <a:srgbClr val="C0504D"/>
            </a:solidFill>
            <a:prstDash val="dash"/>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6" name="TextBox 95">
            <a:extLst>
              <a:ext uri="{FF2B5EF4-FFF2-40B4-BE49-F238E27FC236}">
                <a16:creationId xmlns:a16="http://schemas.microsoft.com/office/drawing/2014/main" id="{C7027830-6A04-E9A1-592A-E2127C1F10BC}"/>
              </a:ext>
            </a:extLst>
          </p:cNvPr>
          <p:cNvSpPr txBox="1"/>
          <p:nvPr/>
        </p:nvSpPr>
        <p:spPr>
          <a:xfrm>
            <a:off x="2883075" y="2168860"/>
            <a:ext cx="972000" cy="196929"/>
          </a:xfrm>
          <a:prstGeom prst="roundRect">
            <a:avLst/>
          </a:prstGeom>
          <a:solidFill>
            <a:schemeClr val="accent5">
              <a:lumMod val="20000"/>
              <a:lumOff val="80000"/>
            </a:schemeClr>
          </a:solidFill>
        </p:spPr>
        <p:txBody>
          <a:bodyPr wrap="square" lIns="0" tIns="0" rIns="0" bIns="36000" rtlCol="0" anchor="ctr">
            <a:spAutoFit/>
          </a:bodyPr>
          <a:lstStyle/>
          <a:p>
            <a:pPr lvl="0" algn="ctr">
              <a:lnSpc>
                <a:spcPct val="150000"/>
              </a:lnSpc>
              <a:defRPr/>
            </a:pPr>
            <a:r>
              <a:rPr lang="en-US" altLang="ko-KR" sz="700" b="1" kern="0" dirty="0">
                <a:solidFill>
                  <a:srgbClr val="1A04BC"/>
                </a:solidFill>
              </a:rPr>
              <a:t>Check Biz Card / F2F</a:t>
            </a:r>
            <a:endParaRPr kumimoji="1" lang="en-US" altLang="ko-KR" sz="700" b="1" i="0" u="none" strike="noStrike" kern="0" cap="none" normalizeH="0" baseline="0" noProof="0" dirty="0">
              <a:ln>
                <a:noFill/>
              </a:ln>
              <a:solidFill>
                <a:srgbClr val="1A04BC"/>
              </a:solidFill>
              <a:effectLst/>
              <a:uLnTx/>
              <a:uFillTx/>
              <a:latin typeface="Arial" pitchFamily="34" charset="0"/>
            </a:endParaRPr>
          </a:p>
        </p:txBody>
      </p:sp>
      <p:sp>
        <p:nvSpPr>
          <p:cNvPr id="97" name="TextBox 96">
            <a:extLst>
              <a:ext uri="{FF2B5EF4-FFF2-40B4-BE49-F238E27FC236}">
                <a16:creationId xmlns:a16="http://schemas.microsoft.com/office/drawing/2014/main" id="{E34A10C6-FA20-6636-B00F-DAE247EA50BF}"/>
              </a:ext>
            </a:extLst>
          </p:cNvPr>
          <p:cNvSpPr txBox="1"/>
          <p:nvPr/>
        </p:nvSpPr>
        <p:spPr>
          <a:xfrm rot="3306110">
            <a:off x="2837860" y="2984389"/>
            <a:ext cx="1179603" cy="156497"/>
          </a:xfrm>
          <a:prstGeom prst="roundRect">
            <a:avLst/>
          </a:prstGeom>
          <a:solidFill>
            <a:srgbClr val="C0504D">
              <a:lumMod val="20000"/>
              <a:lumOff val="80000"/>
            </a:srgbClr>
          </a:solidFill>
        </p:spPr>
        <p:txBody>
          <a:bodyPr wrap="square" lIns="0" tIns="0" rIns="0" bIns="0" rtlCol="0">
            <a:spAutoFit/>
          </a:bodyPr>
          <a:lstStyle/>
          <a:p>
            <a:pPr marL="0" marR="0" lvl="0" indent="0" algn="ctr" defTabSz="914400" eaLnBrk="0" fontAlgn="base" latinLnBrk="0" hangingPunct="0">
              <a:lnSpc>
                <a:spcPct val="150000"/>
              </a:lnSpc>
              <a:spcBef>
                <a:spcPct val="0"/>
              </a:spcBef>
              <a:spcAft>
                <a:spcPct val="0"/>
              </a:spcAft>
              <a:buClrTx/>
              <a:buSzTx/>
              <a:buFontTx/>
              <a:buNone/>
              <a:tabLst/>
              <a:defRPr/>
            </a:pPr>
            <a:r>
              <a:rPr kumimoji="1" lang="en-US" altLang="ko-KR" sz="700" b="1" i="0" u="none" strike="noStrike" kern="0" cap="none" spc="0" normalizeH="0" baseline="0" noProof="0" dirty="0">
                <a:ln>
                  <a:noFill/>
                </a:ln>
                <a:solidFill>
                  <a:srgbClr val="C0504D"/>
                </a:solidFill>
                <a:effectLst/>
                <a:uLnTx/>
                <a:uFillTx/>
                <a:latin typeface="Arial" pitchFamily="34" charset="0"/>
              </a:rPr>
              <a:t>Un-Check Biz Card / F2F</a:t>
            </a:r>
          </a:p>
        </p:txBody>
      </p:sp>
      <p:sp>
        <p:nvSpPr>
          <p:cNvPr id="98" name="사각형: 둥근 모서리 97">
            <a:extLst>
              <a:ext uri="{FF2B5EF4-FFF2-40B4-BE49-F238E27FC236}">
                <a16:creationId xmlns:a16="http://schemas.microsoft.com/office/drawing/2014/main" id="{D8C1E052-106B-CAC1-21A7-CF9E45AD13ED}"/>
              </a:ext>
            </a:extLst>
          </p:cNvPr>
          <p:cNvSpPr/>
          <p:nvPr/>
        </p:nvSpPr>
        <p:spPr bwMode="auto">
          <a:xfrm>
            <a:off x="4011732" y="2465492"/>
            <a:ext cx="2182831" cy="197131"/>
          </a:xfrm>
          <a:prstGeom prst="roundRect">
            <a:avLst/>
          </a:prstGeom>
          <a:solidFill>
            <a:schemeClr val="accent5">
              <a:lumMod val="20000"/>
              <a:lumOff val="80000"/>
            </a:schemeClr>
          </a:solidFill>
          <a:ln>
            <a:noFill/>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ko-KR" sz="1000" b="1" i="0" u="none" strike="noStrike" kern="0" cap="none" spc="0" normalizeH="0" baseline="0" noProof="0" dirty="0">
                <a:ln>
                  <a:noFill/>
                </a:ln>
                <a:solidFill>
                  <a:srgbClr val="1A04BC"/>
                </a:solidFill>
                <a:effectLst/>
                <a:uLnTx/>
                <a:uFillTx/>
                <a:latin typeface="Arial" panose="020B0604020202020204" pitchFamily="34" charset="0"/>
                <a:cs typeface="Arial" panose="020B0604020202020204" pitchFamily="34" charset="0"/>
              </a:rPr>
              <a:t>Data View Available</a:t>
            </a:r>
            <a:endParaRPr kumimoji="1" lang="ko-KR" altLang="en-US" sz="1000" b="1" i="0" u="none" strike="noStrike" kern="0" cap="none" spc="0" normalizeH="0" baseline="0" noProof="0" dirty="0">
              <a:ln>
                <a:noFill/>
              </a:ln>
              <a:solidFill>
                <a:srgbClr val="1A04BC"/>
              </a:solidFill>
              <a:effectLst/>
              <a:uLnTx/>
              <a:uFillTx/>
              <a:latin typeface="Arial" panose="020B0604020202020204" pitchFamily="34" charset="0"/>
              <a:cs typeface="Arial" panose="020B0604020202020204" pitchFamily="34" charset="0"/>
            </a:endParaRPr>
          </a:p>
        </p:txBody>
      </p:sp>
      <p:pic>
        <p:nvPicPr>
          <p:cNvPr id="99" name="그래픽 98" descr="사용자 단색으로 채워진">
            <a:extLst>
              <a:ext uri="{FF2B5EF4-FFF2-40B4-BE49-F238E27FC236}">
                <a16:creationId xmlns:a16="http://schemas.microsoft.com/office/drawing/2014/main" id="{37323FDB-8708-EDFA-E273-E08E01CDA2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2326" y="1996687"/>
            <a:ext cx="410550" cy="438326"/>
          </a:xfrm>
          <a:prstGeom prst="rect">
            <a:avLst/>
          </a:prstGeom>
        </p:spPr>
      </p:pic>
      <p:sp>
        <p:nvSpPr>
          <p:cNvPr id="100" name="TextBox 99">
            <a:extLst>
              <a:ext uri="{FF2B5EF4-FFF2-40B4-BE49-F238E27FC236}">
                <a16:creationId xmlns:a16="http://schemas.microsoft.com/office/drawing/2014/main" id="{B4F73EAA-BD1F-0D60-633B-7A6B9B703245}"/>
              </a:ext>
            </a:extLst>
          </p:cNvPr>
          <p:cNvSpPr txBox="1"/>
          <p:nvPr/>
        </p:nvSpPr>
        <p:spPr>
          <a:xfrm>
            <a:off x="6645188" y="2360337"/>
            <a:ext cx="550151" cy="215444"/>
          </a:xfrm>
          <a:prstGeom prst="rect">
            <a:avLst/>
          </a:prstGeom>
          <a:noFill/>
        </p:spPr>
        <p:txBody>
          <a:bodyPr wrap="none" rtlCol="0">
            <a:spAutoFit/>
          </a:bodyPr>
          <a:lstStyle/>
          <a:p>
            <a:r>
              <a:rPr lang="en-US" altLang="ko-KR" b="1" dirty="0">
                <a:solidFill>
                  <a:prstClr val="black"/>
                </a:solidFill>
              </a:rPr>
              <a:t>Creator</a:t>
            </a:r>
            <a:endParaRPr lang="ko-KR" altLang="en-US" b="1" dirty="0">
              <a:solidFill>
                <a:prstClr val="black"/>
              </a:solidFill>
            </a:endParaRPr>
          </a:p>
        </p:txBody>
      </p:sp>
      <p:cxnSp>
        <p:nvCxnSpPr>
          <p:cNvPr id="101" name="직선 화살표 연결선 100">
            <a:extLst>
              <a:ext uri="{FF2B5EF4-FFF2-40B4-BE49-F238E27FC236}">
                <a16:creationId xmlns:a16="http://schemas.microsoft.com/office/drawing/2014/main" id="{493793D3-5825-7A7C-00E5-50790A3F8EE0}"/>
              </a:ext>
            </a:extLst>
          </p:cNvPr>
          <p:cNvCxnSpPr>
            <a:cxnSpLocks/>
          </p:cNvCxnSpPr>
          <p:nvPr/>
        </p:nvCxnSpPr>
        <p:spPr bwMode="auto">
          <a:xfrm flipH="1">
            <a:off x="3808773" y="2773613"/>
            <a:ext cx="2529597" cy="0"/>
          </a:xfrm>
          <a:prstGeom prst="straightConnector1">
            <a:avLst/>
          </a:prstGeom>
          <a:solidFill>
            <a:srgbClr val="D8D8DA"/>
          </a:solidFill>
          <a:ln w="3175" cap="flat" cmpd="sng" algn="ctr">
            <a:solidFill>
              <a:sysClr val="window" lastClr="FFFFFF">
                <a:lumMod val="85000"/>
              </a:sysClr>
            </a:solidFill>
            <a:prstDash val="lgDash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 name="직사각형 101">
            <a:extLst>
              <a:ext uri="{FF2B5EF4-FFF2-40B4-BE49-F238E27FC236}">
                <a16:creationId xmlns:a16="http://schemas.microsoft.com/office/drawing/2014/main" id="{E0B12A64-7549-9A52-AF5A-93D4C36829D1}"/>
              </a:ext>
            </a:extLst>
          </p:cNvPr>
          <p:cNvSpPr/>
          <p:nvPr/>
        </p:nvSpPr>
        <p:spPr bwMode="auto">
          <a:xfrm>
            <a:off x="3566578" y="1330751"/>
            <a:ext cx="1323668" cy="665862"/>
          </a:xfrm>
          <a:prstGeom prst="rect">
            <a:avLst/>
          </a:prstGeom>
          <a:solidFill>
            <a:sysClr val="window" lastClr="FFFFFF"/>
          </a:solidFill>
          <a:ln>
            <a:solidFill>
              <a:sysClr val="windowText" lastClr="000000">
                <a:lumMod val="50000"/>
                <a:lumOff val="50000"/>
              </a:sysClr>
            </a:solidFill>
          </a:ln>
          <a:effectLst/>
        </p:spPr>
        <p:txBody>
          <a:bodyPr vert="horz" wrap="square" lIns="0" tIns="182880" rIns="0" bIns="45720" numCol="1" rtlCol="0" anchor="ctr" anchorCtr="0" compatLnSpc="1">
            <a:prstTxWarp prst="textNoShape">
              <a:avLst/>
            </a:prstTxWarp>
          </a:bodyPr>
          <a:lstStyle/>
          <a:p>
            <a:pPr algn="ctr"/>
            <a:r>
              <a:rPr lang="en-US" altLang="ko-KR" sz="900" b="1" kern="0" dirty="0">
                <a:solidFill>
                  <a:srgbClr val="1A04BC"/>
                </a:solidFill>
                <a:cs typeface="Arial" panose="020B0604020202020204" pitchFamily="34" charset="0"/>
              </a:rPr>
              <a:t>View Access Granted for Same Organizational Classification</a:t>
            </a:r>
            <a:endParaRPr kumimoji="1" lang="ko-KR" altLang="en-US" sz="900" b="1" kern="0" dirty="0">
              <a:latin typeface="Arial" pitchFamily="34" charset="0"/>
              <a:cs typeface="Arial" panose="020B0604020202020204" pitchFamily="34" charset="0"/>
            </a:endParaRPr>
          </a:p>
        </p:txBody>
      </p:sp>
      <p:sp>
        <p:nvSpPr>
          <p:cNvPr id="103" name="직사각형 102">
            <a:extLst>
              <a:ext uri="{FF2B5EF4-FFF2-40B4-BE49-F238E27FC236}">
                <a16:creationId xmlns:a16="http://schemas.microsoft.com/office/drawing/2014/main" id="{FFBF4612-C1E4-D0C4-EE56-2CCE3F985533}"/>
              </a:ext>
            </a:extLst>
          </p:cNvPr>
          <p:cNvSpPr/>
          <p:nvPr/>
        </p:nvSpPr>
        <p:spPr bwMode="auto">
          <a:xfrm>
            <a:off x="5009461" y="1330751"/>
            <a:ext cx="1323668" cy="665862"/>
          </a:xfrm>
          <a:prstGeom prst="rect">
            <a:avLst/>
          </a:prstGeom>
          <a:solidFill>
            <a:sysClr val="window" lastClr="FFFFFF"/>
          </a:solidFill>
          <a:ln>
            <a:solidFill>
              <a:sysClr val="windowText" lastClr="000000">
                <a:lumMod val="50000"/>
                <a:lumOff val="50000"/>
              </a:sysClr>
            </a:solidFill>
          </a:ln>
          <a:effectLst/>
        </p:spPr>
        <p:txBody>
          <a:bodyPr vert="horz" wrap="square" lIns="0" tIns="182880" rIns="0" bIns="45720" numCol="1" rtlCol="0" anchor="ctr" anchorCtr="0" compatLnSpc="1">
            <a:prstTxWarp prst="textNoShape">
              <a:avLst/>
            </a:prstTxWarp>
          </a:bodyPr>
          <a:lstStyle/>
          <a:p>
            <a:pPr algn="ctr"/>
            <a:r>
              <a:rPr lang="en-US" altLang="ko-KR" sz="900" b="1" kern="0" dirty="0">
                <a:solidFill>
                  <a:srgbClr val="1A04BC"/>
                </a:solidFill>
                <a:cs typeface="Arial" panose="020B0604020202020204" pitchFamily="34" charset="0"/>
              </a:rPr>
              <a:t>View Access Granted Only to the Creator’s Organization</a:t>
            </a:r>
            <a:endParaRPr kumimoji="1" lang="ko-KR" altLang="en-US" sz="900" b="1" kern="0" dirty="0">
              <a:latin typeface="Arial" pitchFamily="34" charset="0"/>
              <a:cs typeface="Arial" panose="020B0604020202020204" pitchFamily="34" charset="0"/>
            </a:endParaRPr>
          </a:p>
        </p:txBody>
      </p:sp>
      <p:sp>
        <p:nvSpPr>
          <p:cNvPr id="104" name="직사각형 103">
            <a:extLst>
              <a:ext uri="{FF2B5EF4-FFF2-40B4-BE49-F238E27FC236}">
                <a16:creationId xmlns:a16="http://schemas.microsoft.com/office/drawing/2014/main" id="{C320507A-CE99-AE21-4411-B7D732E3E382}"/>
              </a:ext>
            </a:extLst>
          </p:cNvPr>
          <p:cNvSpPr/>
          <p:nvPr/>
        </p:nvSpPr>
        <p:spPr bwMode="auto">
          <a:xfrm>
            <a:off x="3566578" y="1330752"/>
            <a:ext cx="548640" cy="164592"/>
          </a:xfrm>
          <a:prstGeom prst="rect">
            <a:avLst/>
          </a:prstGeom>
          <a:solidFill>
            <a:schemeClr val="accent5">
              <a:lumMod val="50000"/>
            </a:schemeClr>
          </a:solidFill>
          <a:ln>
            <a:solidFill>
              <a:sysClr val="windowText" lastClr="000000">
                <a:lumMod val="50000"/>
                <a:lumOff val="50000"/>
              </a:sysClr>
            </a:solidFill>
          </a:ln>
          <a:effectLst/>
        </p:spPr>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r>
              <a:rPr kumimoji="1" lang="en-US" altLang="ko-KR" sz="1000" b="1" kern="0" dirty="0">
                <a:solidFill>
                  <a:schemeClr val="bg1"/>
                </a:solidFill>
                <a:latin typeface="Arial" pitchFamily="34" charset="0"/>
                <a:cs typeface="Arial" panose="020B0604020202020204" pitchFamily="34" charset="0"/>
              </a:rPr>
              <a:t>Check</a:t>
            </a:r>
            <a:endParaRPr kumimoji="1" lang="ko-KR" altLang="en-US" sz="1000" b="1" kern="0" dirty="0">
              <a:solidFill>
                <a:schemeClr val="bg1"/>
              </a:solidFill>
              <a:latin typeface="Arial" pitchFamily="34" charset="0"/>
              <a:cs typeface="Arial" panose="020B0604020202020204" pitchFamily="34" charset="0"/>
            </a:endParaRPr>
          </a:p>
        </p:txBody>
      </p:sp>
      <p:sp>
        <p:nvSpPr>
          <p:cNvPr id="105" name="직사각형 104">
            <a:extLst>
              <a:ext uri="{FF2B5EF4-FFF2-40B4-BE49-F238E27FC236}">
                <a16:creationId xmlns:a16="http://schemas.microsoft.com/office/drawing/2014/main" id="{B578E10D-9880-7478-7DAA-5FDB94D58216}"/>
              </a:ext>
            </a:extLst>
          </p:cNvPr>
          <p:cNvSpPr/>
          <p:nvPr/>
        </p:nvSpPr>
        <p:spPr bwMode="auto">
          <a:xfrm>
            <a:off x="5009461" y="1330752"/>
            <a:ext cx="548640" cy="164592"/>
          </a:xfrm>
          <a:prstGeom prst="rect">
            <a:avLst/>
          </a:prstGeom>
          <a:solidFill>
            <a:schemeClr val="tx1">
              <a:lumMod val="65000"/>
              <a:lumOff val="35000"/>
            </a:schemeClr>
          </a:solidFill>
          <a:ln>
            <a:solidFill>
              <a:sysClr val="windowText" lastClr="000000">
                <a:lumMod val="50000"/>
                <a:lumOff val="50000"/>
              </a:sysClr>
            </a:solidFill>
          </a:ln>
          <a:effectLst/>
        </p:spPr>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r>
              <a:rPr kumimoji="1" lang="en-US" altLang="ko-KR" sz="1000" b="1" kern="0" dirty="0" err="1">
                <a:solidFill>
                  <a:schemeClr val="bg1"/>
                </a:solidFill>
                <a:latin typeface="Arial" pitchFamily="34" charset="0"/>
                <a:cs typeface="Arial" panose="020B0604020202020204" pitchFamily="34" charset="0"/>
              </a:rPr>
              <a:t>UnCheck</a:t>
            </a:r>
            <a:endParaRPr kumimoji="1" lang="ko-KR" altLang="en-US" sz="1000" b="1" kern="0" dirty="0">
              <a:solidFill>
                <a:schemeClr val="bg1"/>
              </a:solidFill>
              <a:latin typeface="Arial" pitchFamily="34" charset="0"/>
              <a:cs typeface="Arial" panose="020B0604020202020204" pitchFamily="34" charset="0"/>
            </a:endParaRPr>
          </a:p>
        </p:txBody>
      </p:sp>
      <p:sp>
        <p:nvSpPr>
          <p:cNvPr id="56" name="사각형: 둥근 모서리 55">
            <a:extLst>
              <a:ext uri="{FF2B5EF4-FFF2-40B4-BE49-F238E27FC236}">
                <a16:creationId xmlns:a16="http://schemas.microsoft.com/office/drawing/2014/main" id="{CAE74E41-A357-2616-6F34-080D43BC4BA8}"/>
              </a:ext>
            </a:extLst>
          </p:cNvPr>
          <p:cNvSpPr/>
          <p:nvPr/>
        </p:nvSpPr>
        <p:spPr bwMode="auto">
          <a:xfrm>
            <a:off x="7561490" y="2699640"/>
            <a:ext cx="1830425" cy="184962"/>
          </a:xfrm>
          <a:prstGeom prst="roundRect">
            <a:avLst/>
          </a:prstGeom>
          <a:solidFill>
            <a:srgbClr val="C0504D">
              <a:lumMod val="20000"/>
              <a:lumOff val="80000"/>
            </a:srgbClr>
          </a:solidFill>
          <a:ln>
            <a:noFill/>
          </a:ln>
          <a:effectLst/>
        </p:spPr>
        <p:txBody>
          <a:bodyPr vert="horz" wrap="none" lIns="91440" tIns="45720" rIns="91440" bIns="45720" numCol="1" rtlCol="0" anchor="ctr" anchorCtr="0" compatLnSpc="1">
            <a:prstTxWarp prst="textNoShape">
              <a:avLst/>
            </a:prstTxWarp>
          </a:bodyPr>
          <a:lstStyle/>
          <a:p>
            <a:pPr lvl="0" algn="ctr" eaLnBrk="1" hangingPunct="1">
              <a:defRPr/>
            </a:pPr>
            <a:r>
              <a:rPr lang="en-US" altLang="ko-KR" sz="1000" b="1" kern="0" dirty="0">
                <a:solidFill>
                  <a:srgbClr val="C0504D"/>
                </a:solidFill>
                <a:cs typeface="Arial" panose="020B0604020202020204" pitchFamily="34" charset="0"/>
              </a:rPr>
              <a:t>Data Edit Restrictions</a:t>
            </a:r>
            <a:endParaRPr lang="ko-KR" altLang="en-US" sz="1000" b="1" kern="0" dirty="0">
              <a:solidFill>
                <a:srgbClr val="C0504D"/>
              </a:solidFill>
              <a:cs typeface="Arial" panose="020B0604020202020204" pitchFamily="34" charset="0"/>
            </a:endParaRPr>
          </a:p>
        </p:txBody>
      </p:sp>
    </p:spTree>
    <p:extLst>
      <p:ext uri="{BB962C8B-B14F-4D97-AF65-F5344CB8AC3E}">
        <p14:creationId xmlns:p14="http://schemas.microsoft.com/office/powerpoint/2010/main" val="16153671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E82FB-8520-E286-8098-271C18E5C9C7}"/>
            </a:ext>
          </a:extLst>
        </p:cNvPr>
        <p:cNvGrpSpPr/>
        <p:nvPr/>
      </p:nvGrpSpPr>
      <p:grpSpPr>
        <a:xfrm>
          <a:off x="0" y="0"/>
          <a:ext cx="0" cy="0"/>
          <a:chOff x="0" y="0"/>
          <a:chExt cx="0" cy="0"/>
        </a:xfrm>
      </p:grpSpPr>
      <p:sp>
        <p:nvSpPr>
          <p:cNvPr id="36" name="제목 35">
            <a:extLst>
              <a:ext uri="{FF2B5EF4-FFF2-40B4-BE49-F238E27FC236}">
                <a16:creationId xmlns:a16="http://schemas.microsoft.com/office/drawing/2014/main" id="{43E67DBB-EDB9-11D5-690A-D48C27894F1C}"/>
              </a:ext>
            </a:extLst>
          </p:cNvPr>
          <p:cNvSpPr>
            <a:spLocks noGrp="1"/>
          </p:cNvSpPr>
          <p:nvPr>
            <p:ph type="title"/>
          </p:nvPr>
        </p:nvSpPr>
        <p:spPr>
          <a:xfrm>
            <a:off x="242888" y="404118"/>
            <a:ext cx="6263510" cy="307777"/>
          </a:xfrm>
        </p:spPr>
        <p:txBody>
          <a:bodyPr/>
          <a:lstStyle/>
          <a:p>
            <a:r>
              <a:rPr lang="en-US" altLang="ko-KR" dirty="0"/>
              <a:t>[Appendix] List of Functions Not Supported on Mobile</a:t>
            </a:r>
            <a:endParaRPr lang="ko-KR" altLang="en-US" dirty="0"/>
          </a:p>
        </p:txBody>
      </p:sp>
      <p:graphicFrame>
        <p:nvGraphicFramePr>
          <p:cNvPr id="2" name="표 1">
            <a:extLst>
              <a:ext uri="{FF2B5EF4-FFF2-40B4-BE49-F238E27FC236}">
                <a16:creationId xmlns:a16="http://schemas.microsoft.com/office/drawing/2014/main" id="{23FEE710-DB04-382D-B95D-06C381EB7B24}"/>
              </a:ext>
            </a:extLst>
          </p:cNvPr>
          <p:cNvGraphicFramePr>
            <a:graphicFrameLocks noGrp="1"/>
          </p:cNvGraphicFramePr>
          <p:nvPr>
            <p:extLst>
              <p:ext uri="{D42A27DB-BD31-4B8C-83A1-F6EECF244321}">
                <p14:modId xmlns:p14="http://schemas.microsoft.com/office/powerpoint/2010/main" val="3985974843"/>
              </p:ext>
            </p:extLst>
          </p:nvPr>
        </p:nvGraphicFramePr>
        <p:xfrm>
          <a:off x="200025" y="913145"/>
          <a:ext cx="9511468" cy="5684207"/>
        </p:xfrm>
        <a:graphic>
          <a:graphicData uri="http://schemas.openxmlformats.org/drawingml/2006/table">
            <a:tbl>
              <a:tblPr/>
              <a:tblGrid>
                <a:gridCol w="1123468">
                  <a:extLst>
                    <a:ext uri="{9D8B030D-6E8A-4147-A177-3AD203B41FA5}">
                      <a16:colId xmlns:a16="http://schemas.microsoft.com/office/drawing/2014/main" val="1006620132"/>
                    </a:ext>
                  </a:extLst>
                </a:gridCol>
                <a:gridCol w="1764000">
                  <a:extLst>
                    <a:ext uri="{9D8B030D-6E8A-4147-A177-3AD203B41FA5}">
                      <a16:colId xmlns:a16="http://schemas.microsoft.com/office/drawing/2014/main" val="3235000784"/>
                    </a:ext>
                  </a:extLst>
                </a:gridCol>
                <a:gridCol w="3312000">
                  <a:extLst>
                    <a:ext uri="{9D8B030D-6E8A-4147-A177-3AD203B41FA5}">
                      <a16:colId xmlns:a16="http://schemas.microsoft.com/office/drawing/2014/main" val="3769822464"/>
                    </a:ext>
                  </a:extLst>
                </a:gridCol>
                <a:gridCol w="3312000">
                  <a:extLst>
                    <a:ext uri="{9D8B030D-6E8A-4147-A177-3AD203B41FA5}">
                      <a16:colId xmlns:a16="http://schemas.microsoft.com/office/drawing/2014/main" val="153952595"/>
                    </a:ext>
                  </a:extLst>
                </a:gridCol>
              </a:tblGrid>
              <a:tr h="248207">
                <a:tc>
                  <a:txBody>
                    <a:bodyPr/>
                    <a:lstStyle/>
                    <a:p>
                      <a:pPr algn="ctr" fontAlgn="ctr">
                        <a:lnSpc>
                          <a:spcPct val="100000"/>
                        </a:lnSpc>
                        <a:buNone/>
                      </a:pPr>
                      <a:r>
                        <a:rPr lang="en-US" altLang="ko-KR" sz="1400" b="1" i="0" u="none" strike="noStrike">
                          <a:solidFill>
                            <a:srgbClr val="000000"/>
                          </a:solidFill>
                          <a:effectLst/>
                          <a:latin typeface="맑은 고딕" panose="020B0503020000020004" pitchFamily="50" charset="-127"/>
                          <a:ea typeface="맑은 고딕" panose="020B0503020000020004" pitchFamily="50" charset="-127"/>
                        </a:rPr>
                        <a:t>Area</a:t>
                      </a:r>
                      <a:endParaRPr lang="ko-KR" altLang="en-US" sz="14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0" marR="0" marT="0"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1">
                        <a:lumMod val="20000"/>
                        <a:lumOff val="80000"/>
                      </a:schemeClr>
                    </a:solidFill>
                  </a:tcPr>
                </a:tc>
                <a:tc>
                  <a:txBody>
                    <a:bodyPr/>
                    <a:lstStyle/>
                    <a:p>
                      <a:pPr algn="ctr" fontAlgn="ctr">
                        <a:lnSpc>
                          <a:spcPct val="100000"/>
                        </a:lnSpc>
                        <a:buNone/>
                      </a:pPr>
                      <a:r>
                        <a:rPr lang="en-US" altLang="ko-KR" sz="1400" b="1" i="0" u="none" strike="noStrike">
                          <a:solidFill>
                            <a:srgbClr val="000000"/>
                          </a:solidFill>
                          <a:effectLst/>
                          <a:latin typeface="맑은 고딕" panose="020B0503020000020004" pitchFamily="50" charset="-127"/>
                          <a:ea typeface="+mn-ea"/>
                        </a:rPr>
                        <a:t>Feature</a:t>
                      </a:r>
                      <a:endParaRPr lang="ko-KR" altLang="en-US" sz="14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0" marR="0" marT="0"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1">
                        <a:lumMod val="20000"/>
                        <a:lumOff val="80000"/>
                      </a:schemeClr>
                    </a:solidFill>
                  </a:tcPr>
                </a:tc>
                <a:tc>
                  <a:txBody>
                    <a:bodyPr/>
                    <a:lstStyle/>
                    <a:p>
                      <a:pPr algn="ctr" fontAlgn="ctr">
                        <a:lnSpc>
                          <a:spcPct val="100000"/>
                        </a:lnSpc>
                        <a:buNone/>
                      </a:pPr>
                      <a:r>
                        <a:rPr lang="en-US" altLang="ko-KR" sz="1400" b="1" i="0" u="none" strike="noStrike">
                          <a:solidFill>
                            <a:srgbClr val="000000"/>
                          </a:solidFill>
                          <a:effectLst/>
                          <a:latin typeface="맑은 고딕" panose="020B0503020000020004" pitchFamily="50" charset="-127"/>
                          <a:ea typeface="+mn-ea"/>
                        </a:rPr>
                        <a:t>Feature Details</a:t>
                      </a:r>
                      <a:endParaRPr lang="ko-KR" altLang="en-US" sz="1400" b="1" i="0" u="none" strike="noStrike" dirty="0">
                        <a:solidFill>
                          <a:srgbClr val="000000"/>
                        </a:solidFill>
                        <a:effectLst/>
                        <a:latin typeface="맑은 고딕" panose="020B0503020000020004" pitchFamily="50" charset="-127"/>
                        <a:ea typeface="+mn-ea"/>
                      </a:endParaRPr>
                    </a:p>
                  </a:txBody>
                  <a:tcPr marL="0" marR="0" marT="0"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1">
                        <a:lumMod val="20000"/>
                        <a:lumOff val="80000"/>
                      </a:schemeClr>
                    </a:solidFill>
                  </a:tcPr>
                </a:tc>
                <a:tc>
                  <a:txBody>
                    <a:bodyPr/>
                    <a:lstStyle/>
                    <a:p>
                      <a:pPr algn="ctr" fontAlgn="ctr">
                        <a:lnSpc>
                          <a:spcPct val="100000"/>
                        </a:lnSpc>
                        <a:buNone/>
                      </a:pPr>
                      <a:r>
                        <a:rPr lang="en-US" altLang="ko-KR" sz="1400" b="1" i="0" u="none" strike="noStrike">
                          <a:solidFill>
                            <a:srgbClr val="000000"/>
                          </a:solidFill>
                          <a:effectLst/>
                          <a:latin typeface="맑은 고딕" panose="020B0503020000020004" pitchFamily="50" charset="-127"/>
                          <a:ea typeface="+mn-ea"/>
                        </a:rPr>
                        <a:t>Reason for Mobile Exclusion</a:t>
                      </a:r>
                      <a:endParaRPr lang="ko-KR" altLang="en-US" sz="14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0" marR="0" marT="0"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15705722"/>
                  </a:ext>
                </a:extLst>
              </a:tr>
              <a:tr h="504000">
                <a:tc rowSpan="2">
                  <a:txBody>
                    <a:bodyPr/>
                    <a:lstStyle/>
                    <a:p>
                      <a:pPr algn="ctr" fontAlgn="ctr">
                        <a:lnSpc>
                          <a:spcPct val="120000"/>
                        </a:lnSpc>
                        <a:buNone/>
                      </a:pPr>
                      <a:r>
                        <a:rPr lang="en-US" altLang="ko-KR" sz="1100" b="1" i="0" u="none" strike="noStrike">
                          <a:solidFill>
                            <a:srgbClr val="000000"/>
                          </a:solidFill>
                          <a:effectLst/>
                          <a:latin typeface="맑은 고딕" panose="020B0503020000020004" pitchFamily="50" charset="-127"/>
                          <a:ea typeface="+mn-ea"/>
                        </a:rPr>
                        <a:t>Common </a:t>
                      </a:r>
                      <a:endParaRPr lang="en-US" altLang="ko-KR" sz="11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0" marR="0" marT="0"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lnSpc>
                          <a:spcPct val="120000"/>
                        </a:lnSpc>
                        <a:buNone/>
                      </a:pPr>
                      <a:r>
                        <a:rPr lang="en-US" altLang="ko-KR" sz="1100" b="1" i="0" u="none" strike="noStrike">
                          <a:solidFill>
                            <a:srgbClr val="000000"/>
                          </a:solidFill>
                          <a:effectLst/>
                          <a:latin typeface="맑은 고딕" panose="020B0503020000020004" pitchFamily="50" charset="-127"/>
                          <a:ea typeface="+mn-ea"/>
                        </a:rPr>
                        <a:t>File Download</a:t>
                      </a:r>
                      <a:endParaRPr lang="ko-KR" altLang="en-US" sz="11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0" marR="0" marT="0"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171450" marR="0" lvl="0" indent="-171450" algn="l" defTabSz="914400" rtl="0" eaLnBrk="1" fontAlgn="ctr" latinLnBrk="1" hangingPunct="1">
                        <a:lnSpc>
                          <a:spcPct val="120000"/>
                        </a:lnSpc>
                        <a:spcBef>
                          <a:spcPts val="0"/>
                        </a:spcBef>
                        <a:spcAft>
                          <a:spcPts val="300"/>
                        </a:spcAft>
                        <a:buClrTx/>
                        <a:buSzTx/>
                        <a:buFont typeface="Arial" panose="020B0604020202020204" pitchFamily="34" charset="0"/>
                        <a:buChar char="•"/>
                        <a:tabLst/>
                        <a:defRPr/>
                      </a:pPr>
                      <a:r>
                        <a:rPr lang="en-US" altLang="ko-KR" sz="1000" b="0" i="0" u="none" strike="noStrike" kern="1200">
                          <a:solidFill>
                            <a:srgbClr val="000000"/>
                          </a:solidFill>
                          <a:effectLst/>
                          <a:latin typeface="맑은 고딕" panose="020B0503020000020004" pitchFamily="50" charset="-127"/>
                          <a:ea typeface="+mn-ea"/>
                          <a:cs typeface="+mn-cs"/>
                        </a:rPr>
                        <a:t>Download files uploaded to Salesforce.</a:t>
                      </a:r>
                      <a:endParaRPr lang="ko-KR" altLang="en-US" sz="1000" b="0" i="0" u="none" strike="noStrike" kern="1200" dirty="0">
                        <a:solidFill>
                          <a:srgbClr val="000000"/>
                        </a:solidFill>
                        <a:effectLst/>
                        <a:latin typeface="맑은 고딕" panose="020B0503020000020004" pitchFamily="50" charset="-127"/>
                        <a:ea typeface="+mn-ea"/>
                        <a:cs typeface="+mn-cs"/>
                      </a:endParaRPr>
                    </a:p>
                  </a:txBody>
                  <a:tcPr marL="72000" marR="0" marT="0"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171450" marR="0" lvl="0" indent="-171450" algn="l" defTabSz="914400" rtl="0" eaLnBrk="1" fontAlgn="ctr" latinLnBrk="1" hangingPunct="1">
                        <a:lnSpc>
                          <a:spcPct val="120000"/>
                        </a:lnSpc>
                        <a:spcBef>
                          <a:spcPts val="0"/>
                        </a:spcBef>
                        <a:spcAft>
                          <a:spcPts val="300"/>
                        </a:spcAft>
                        <a:buClrTx/>
                        <a:buSzTx/>
                        <a:buFont typeface="Arial" panose="020B0604020202020204" pitchFamily="34" charset="0"/>
                        <a:buChar char="•"/>
                        <a:tabLst/>
                        <a:defRPr/>
                      </a:pPr>
                      <a:r>
                        <a:rPr lang="en-US" altLang="ko-KR" sz="1000" b="0" i="0" u="none" strike="noStrike" kern="1200" dirty="0">
                          <a:solidFill>
                            <a:srgbClr val="000000"/>
                          </a:solidFill>
                          <a:effectLst/>
                          <a:latin typeface="맑은 고딕" panose="020B0503020000020004" pitchFamily="50" charset="-127"/>
                          <a:ea typeface="+mn-ea"/>
                          <a:cs typeface="+mn-cs"/>
                        </a:rPr>
                        <a:t>File download is fundamentally restricted by POSCO International security policy.</a:t>
                      </a:r>
                      <a:endParaRPr lang="ko-KR" altLang="en-US" sz="1000" b="0" i="0" u="none" strike="noStrike" kern="1200" dirty="0">
                        <a:solidFill>
                          <a:srgbClr val="000000"/>
                        </a:solidFill>
                        <a:effectLst/>
                        <a:latin typeface="맑은 고딕" panose="020B0503020000020004" pitchFamily="50" charset="-127"/>
                        <a:ea typeface="+mn-ea"/>
                        <a:cs typeface="+mn-cs"/>
                      </a:endParaRPr>
                    </a:p>
                  </a:txBody>
                  <a:tcPr marL="72000" marR="0" marT="0"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27382670"/>
                  </a:ext>
                </a:extLst>
              </a:tr>
              <a:tr h="828000">
                <a:tc vMerge="1">
                  <a:txBody>
                    <a:bodyPr/>
                    <a:lstStyle/>
                    <a:p>
                      <a:pPr algn="ctr" fontAlgn="ctr">
                        <a:lnSpc>
                          <a:spcPct val="120000"/>
                        </a:lnSpc>
                        <a:buNone/>
                      </a:pPr>
                      <a:endParaRPr lang="en-US" altLang="ko-KR" sz="1100" b="1" i="0" u="none" strike="noStrike">
                        <a:solidFill>
                          <a:srgbClr val="000000"/>
                        </a:solidFill>
                        <a:effectLst/>
                        <a:latin typeface="맑은 고딕" panose="020B0503020000020004" pitchFamily="50" charset="-127"/>
                        <a:ea typeface="맑은 고딕" panose="020B0503020000020004" pitchFamily="50" charset="-127"/>
                      </a:endParaRPr>
                    </a:p>
                  </a:txBody>
                  <a:tcPr marL="0" marR="0" marT="0"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lnSpc>
                          <a:spcPct val="120000"/>
                        </a:lnSpc>
                        <a:buNone/>
                      </a:pPr>
                      <a:r>
                        <a:rPr lang="en-US" altLang="ko-KR" sz="1100" b="1" i="0" u="none" strike="noStrike">
                          <a:solidFill>
                            <a:srgbClr val="000000"/>
                          </a:solidFill>
                          <a:effectLst/>
                          <a:latin typeface="맑은 고딕" panose="020B0503020000020004" pitchFamily="50" charset="-127"/>
                          <a:ea typeface="+mn-ea"/>
                        </a:rPr>
                        <a:t>Home Dashboard</a:t>
                      </a:r>
                      <a:endParaRPr lang="ko-KR" altLang="en-US" sz="11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0" marR="0" marT="0"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171450" marR="0" lvl="0" indent="-171450" algn="l" defTabSz="914400" rtl="0" eaLnBrk="1" fontAlgn="ctr" latinLnBrk="1" hangingPunct="1">
                        <a:lnSpc>
                          <a:spcPct val="120000"/>
                        </a:lnSpc>
                        <a:spcBef>
                          <a:spcPts val="0"/>
                        </a:spcBef>
                        <a:spcAft>
                          <a:spcPts val="300"/>
                        </a:spcAft>
                        <a:buClrTx/>
                        <a:buSzTx/>
                        <a:buFont typeface="Arial" panose="020B0604020202020204" pitchFamily="34" charset="0"/>
                        <a:buChar char="•"/>
                        <a:tabLst/>
                        <a:defRPr/>
                      </a:pPr>
                      <a:r>
                        <a:rPr lang="en-US" altLang="ko-KR" sz="1000" b="0" i="0" u="none" strike="noStrike" kern="1200">
                          <a:solidFill>
                            <a:srgbClr val="000000"/>
                          </a:solidFill>
                          <a:effectLst/>
                          <a:latin typeface="맑은 고딕" panose="020B0503020000020004" pitchFamily="50" charset="-127"/>
                          <a:ea typeface="+mn-ea"/>
                          <a:cs typeface="+mn-cs"/>
                        </a:rPr>
                        <a:t>Organization-based and personal-based views on the home screen.</a:t>
                      </a:r>
                      <a:endParaRPr lang="ko-KR" altLang="en-US" sz="1000" b="0" i="0" u="none" strike="noStrike" kern="1200" dirty="0">
                        <a:solidFill>
                          <a:srgbClr val="000000"/>
                        </a:solidFill>
                        <a:effectLst/>
                        <a:latin typeface="맑은 고딕" panose="020B0503020000020004" pitchFamily="50" charset="-127"/>
                        <a:ea typeface="+mn-ea"/>
                        <a:cs typeface="+mn-cs"/>
                      </a:endParaRPr>
                    </a:p>
                  </a:txBody>
                  <a:tcPr marL="72000" marR="0" marT="0"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171450" marR="0" lvl="0" indent="-171450" algn="l" defTabSz="914400" rtl="0" eaLnBrk="1" fontAlgn="ctr" latinLnBrk="1" hangingPunct="1">
                        <a:lnSpc>
                          <a:spcPct val="120000"/>
                        </a:lnSpc>
                        <a:spcBef>
                          <a:spcPts val="0"/>
                        </a:spcBef>
                        <a:spcAft>
                          <a:spcPts val="300"/>
                        </a:spcAft>
                        <a:buClrTx/>
                        <a:buSzTx/>
                        <a:buFont typeface="Arial" panose="020B0604020202020204" pitchFamily="34" charset="0"/>
                        <a:buChar char="•"/>
                        <a:tabLst/>
                        <a:defRPr/>
                      </a:pPr>
                      <a:r>
                        <a:rPr lang="en-US" altLang="ko-KR" sz="1000" b="0" i="0" u="none" strike="noStrike" kern="1200" dirty="0">
                          <a:solidFill>
                            <a:srgbClr val="000000"/>
                          </a:solidFill>
                          <a:effectLst/>
                          <a:latin typeface="맑은 고딕" panose="020B0503020000020004" pitchFamily="50" charset="-127"/>
                          <a:ea typeface="+mn-ea"/>
                          <a:cs typeface="+mn-cs"/>
                        </a:rPr>
                        <a:t>Difficult to ensure usability in mobile layout; low demand; requires heavy custom development.</a:t>
                      </a:r>
                      <a:endParaRPr lang="ko-KR" altLang="en-US" sz="1000" b="0" i="0" u="none" strike="noStrike" kern="1200" dirty="0">
                        <a:solidFill>
                          <a:srgbClr val="000000"/>
                        </a:solidFill>
                        <a:effectLst/>
                        <a:latin typeface="맑은 고딕" panose="020B0503020000020004" pitchFamily="50" charset="-127"/>
                        <a:ea typeface="+mn-ea"/>
                        <a:cs typeface="+mn-cs"/>
                      </a:endParaRPr>
                    </a:p>
                  </a:txBody>
                  <a:tcPr marL="72000" marR="0" marT="0"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46657443"/>
                  </a:ext>
                </a:extLst>
              </a:tr>
              <a:tr h="684000">
                <a:tc rowSpan="3">
                  <a:txBody>
                    <a:bodyPr/>
                    <a:lstStyle/>
                    <a:p>
                      <a:pPr algn="ctr" fontAlgn="ctr">
                        <a:lnSpc>
                          <a:spcPct val="120000"/>
                        </a:lnSpc>
                        <a:buNone/>
                      </a:pPr>
                      <a:r>
                        <a:rPr lang="en-US" altLang="ko-KR" sz="1100" b="1" i="0" u="none" strike="noStrike">
                          <a:solidFill>
                            <a:srgbClr val="000000"/>
                          </a:solidFill>
                          <a:effectLst/>
                          <a:latin typeface="맑은 고딕" panose="020B0503020000020004" pitchFamily="50" charset="-127"/>
                          <a:ea typeface="맑은 고딕" panose="020B0503020000020004" pitchFamily="50" charset="-127"/>
                        </a:rPr>
                        <a:t>Account &amp;</a:t>
                      </a:r>
                      <a:br>
                        <a:rPr lang="en-US" altLang="ko-KR" sz="1100" b="1" i="0" u="none" strike="noStrike">
                          <a:solidFill>
                            <a:srgbClr val="000000"/>
                          </a:solidFill>
                          <a:effectLst/>
                          <a:latin typeface="맑은 고딕" panose="020B0503020000020004" pitchFamily="50" charset="-127"/>
                          <a:ea typeface="맑은 고딕" panose="020B0503020000020004" pitchFamily="50" charset="-127"/>
                        </a:rPr>
                      </a:br>
                      <a:r>
                        <a:rPr lang="en-US" altLang="ko-KR" sz="1100" b="1" i="0" u="none" strike="noStrike">
                          <a:solidFill>
                            <a:srgbClr val="000000"/>
                          </a:solidFill>
                          <a:effectLst/>
                          <a:latin typeface="맑은 고딕" panose="020B0503020000020004" pitchFamily="50" charset="-127"/>
                          <a:ea typeface="맑은 고딕" panose="020B0503020000020004" pitchFamily="50" charset="-127"/>
                        </a:rPr>
                        <a:t>Contact</a:t>
                      </a:r>
                    </a:p>
                  </a:txBody>
                  <a:tcPr marL="0" marR="0" marT="0"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lnSpc>
                          <a:spcPct val="120000"/>
                        </a:lnSpc>
                        <a:buNone/>
                      </a:pPr>
                      <a:r>
                        <a:rPr lang="en-US" altLang="ko-KR" sz="1100" b="1" i="0" u="none" strike="noStrike">
                          <a:solidFill>
                            <a:srgbClr val="000000"/>
                          </a:solidFill>
                          <a:effectLst/>
                          <a:latin typeface="맑은 고딕" panose="020B0503020000020004" pitchFamily="50" charset="-127"/>
                          <a:ea typeface="+mn-ea"/>
                        </a:rPr>
                        <a:t>Customer Card Generation</a:t>
                      </a:r>
                      <a:endParaRPr lang="ko-KR" altLang="en-US" sz="11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0" marR="0" marT="0"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171450" marR="0" lvl="0" indent="-171450" algn="l" defTabSz="914400" rtl="0" eaLnBrk="1" fontAlgn="ctr" latinLnBrk="1" hangingPunct="1">
                        <a:lnSpc>
                          <a:spcPct val="120000"/>
                        </a:lnSpc>
                        <a:spcBef>
                          <a:spcPts val="0"/>
                        </a:spcBef>
                        <a:spcAft>
                          <a:spcPts val="300"/>
                        </a:spcAft>
                        <a:buClrTx/>
                        <a:buSzTx/>
                        <a:buFont typeface="Arial" panose="020B0604020202020204" pitchFamily="34" charset="0"/>
                        <a:buChar char="•"/>
                        <a:tabLst/>
                        <a:defRPr/>
                      </a:pPr>
                      <a:r>
                        <a:rPr lang="en-US" altLang="ko-KR" sz="1000" b="0" i="0" u="none" strike="noStrike" kern="1200">
                          <a:solidFill>
                            <a:srgbClr val="000000"/>
                          </a:solidFill>
                          <a:effectLst/>
                          <a:latin typeface="맑은 고딕" panose="020B0503020000020004" pitchFamily="50" charset="-127"/>
                          <a:ea typeface="+mn-ea"/>
                          <a:cs typeface="+mn-cs"/>
                        </a:rPr>
                        <a:t>Generate customer cards (PDF, Word) based on account info; includes history.</a:t>
                      </a:r>
                      <a:endParaRPr lang="ko-KR" altLang="en-US" sz="1000" b="0" i="0" u="none" strike="noStrike" kern="1200" dirty="0">
                        <a:solidFill>
                          <a:srgbClr val="000000"/>
                        </a:solidFill>
                        <a:effectLst/>
                        <a:latin typeface="맑은 고딕" panose="020B0503020000020004" pitchFamily="50" charset="-127"/>
                        <a:ea typeface="+mn-ea"/>
                        <a:cs typeface="+mn-cs"/>
                      </a:endParaRPr>
                    </a:p>
                  </a:txBody>
                  <a:tcPr marL="72000" marR="0" marT="0"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171450" indent="-171450" algn="l" fontAlgn="ctr">
                        <a:lnSpc>
                          <a:spcPct val="120000"/>
                        </a:lnSpc>
                        <a:spcAft>
                          <a:spcPts val="300"/>
                        </a:spcAft>
                        <a:buFont typeface="Arial" panose="020B0604020202020204" pitchFamily="34" charset="0"/>
                        <a:buChar char="•"/>
                      </a:pPr>
                      <a:r>
                        <a:rPr lang="en-US" altLang="ko-KR" sz="1000" b="0" i="0" u="none" strike="noStrike" dirty="0">
                          <a:solidFill>
                            <a:srgbClr val="000000"/>
                          </a:solidFill>
                          <a:effectLst/>
                          <a:latin typeface="맑은 고딕" panose="020B0503020000020004" pitchFamily="50" charset="-127"/>
                          <a:ea typeface="+mn-ea"/>
                        </a:rPr>
                        <a:t>File download restricted on mobile; task unsuitable for mobile execution.</a:t>
                      </a:r>
                      <a:endParaRPr lang="en-US" altLang="ko-KR" sz="10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2000" marR="0" marT="0"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04614338"/>
                  </a:ext>
                </a:extLst>
              </a:tr>
              <a:tr h="576000">
                <a:tc vMerge="1">
                  <a:txBody>
                    <a:bodyPr/>
                    <a:lstStyle/>
                    <a:p>
                      <a:pPr latinLnBrk="1"/>
                      <a:endParaRPr lang="ko-KR" altLang="en-US"/>
                    </a:p>
                  </a:txBody>
                  <a:tcPr/>
                </a:tc>
                <a:tc>
                  <a:txBody>
                    <a:bodyPr/>
                    <a:lstStyle/>
                    <a:p>
                      <a:pPr algn="ctr" fontAlgn="ctr">
                        <a:lnSpc>
                          <a:spcPct val="120000"/>
                        </a:lnSpc>
                        <a:buNone/>
                      </a:pPr>
                      <a:r>
                        <a:rPr lang="en-US" altLang="ko-KR" sz="1100" b="1" i="0" u="none" strike="noStrike">
                          <a:solidFill>
                            <a:srgbClr val="000000"/>
                          </a:solidFill>
                          <a:effectLst/>
                          <a:latin typeface="맑은 고딕" panose="020B0503020000020004" pitchFamily="50" charset="-127"/>
                          <a:ea typeface="+mn-ea"/>
                        </a:rPr>
                        <a:t>SAP BP Request</a:t>
                      </a:r>
                      <a:endParaRPr lang="ko-KR" altLang="en-US" sz="11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0" marR="0" marT="0"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171450" marR="0" lvl="0" indent="-171450" algn="l" defTabSz="914400" rtl="0" eaLnBrk="1" fontAlgn="ctr" latinLnBrk="1" hangingPunct="1">
                        <a:lnSpc>
                          <a:spcPct val="120000"/>
                        </a:lnSpc>
                        <a:spcBef>
                          <a:spcPts val="0"/>
                        </a:spcBef>
                        <a:spcAft>
                          <a:spcPts val="300"/>
                        </a:spcAft>
                        <a:buClrTx/>
                        <a:buSzTx/>
                        <a:buFont typeface="Arial" panose="020B0604020202020204" pitchFamily="34" charset="0"/>
                        <a:buChar char="•"/>
                        <a:tabLst/>
                        <a:defRPr/>
                      </a:pPr>
                      <a:r>
                        <a:rPr lang="en-US" altLang="ko-KR" sz="1000" b="0" i="0" u="none" strike="noStrike" kern="1200">
                          <a:solidFill>
                            <a:srgbClr val="000000"/>
                          </a:solidFill>
                          <a:effectLst/>
                          <a:latin typeface="맑은 고딕" panose="020B0503020000020004" pitchFamily="50" charset="-127"/>
                          <a:ea typeface="+mn-ea"/>
                          <a:cs typeface="+mn-cs"/>
                        </a:rPr>
                        <a:t>Display SAP BP registration screen for accounts not registered in BP.</a:t>
                      </a:r>
                      <a:endParaRPr lang="ko-KR" altLang="en-US" sz="1000" b="0" i="0" u="none" strike="noStrike" kern="1200" dirty="0">
                        <a:solidFill>
                          <a:srgbClr val="000000"/>
                        </a:solidFill>
                        <a:effectLst/>
                        <a:latin typeface="맑은 고딕" panose="020B0503020000020004" pitchFamily="50" charset="-127"/>
                        <a:ea typeface="+mn-ea"/>
                        <a:cs typeface="+mn-cs"/>
                      </a:endParaRPr>
                    </a:p>
                  </a:txBody>
                  <a:tcPr marL="72000" marR="0" marT="0"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171450" indent="-171450" algn="l" fontAlgn="ctr">
                        <a:lnSpc>
                          <a:spcPct val="120000"/>
                        </a:lnSpc>
                        <a:spcAft>
                          <a:spcPts val="300"/>
                        </a:spcAft>
                        <a:buFont typeface="Arial" panose="020B0604020202020204" pitchFamily="34" charset="0"/>
                        <a:buChar char="•"/>
                      </a:pPr>
                      <a:r>
                        <a:rPr lang="en-US" altLang="ko-KR" sz="1000" b="0" i="0" u="none" strike="noStrike" dirty="0">
                          <a:solidFill>
                            <a:srgbClr val="000000"/>
                          </a:solidFill>
                          <a:effectLst/>
                          <a:latin typeface="맑은 고딕" panose="020B0503020000020004" pitchFamily="50" charset="-127"/>
                          <a:ea typeface="+mn-ea"/>
                        </a:rPr>
                        <a:t>SAP BP registration is not supported on mobile.</a:t>
                      </a:r>
                      <a:endParaRPr lang="en-US" altLang="ko-KR" sz="10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2000" marR="0" marT="0"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41291940"/>
                  </a:ext>
                </a:extLst>
              </a:tr>
              <a:tr h="684000">
                <a:tc vMerge="1">
                  <a:txBody>
                    <a:bodyPr/>
                    <a:lstStyle/>
                    <a:p>
                      <a:endParaRPr/>
                    </a:p>
                  </a:txBody>
                  <a:tcPr marL="0" marR="0" marT="0"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lnSpc>
                          <a:spcPct val="120000"/>
                        </a:lnSpc>
                        <a:buNone/>
                      </a:pPr>
                      <a:r>
                        <a:rPr lang="en-US" altLang="ko-KR" sz="1100" b="1" i="0" u="none" strike="noStrike">
                          <a:solidFill>
                            <a:srgbClr val="000000"/>
                          </a:solidFill>
                          <a:effectLst/>
                          <a:latin typeface="맑은 고딕" panose="020B0503020000020004" pitchFamily="50" charset="-127"/>
                          <a:ea typeface="+mn-ea"/>
                        </a:rPr>
                        <a:t>Account Organization Chart</a:t>
                      </a:r>
                      <a:endParaRPr lang="ko-KR" altLang="en-US" sz="11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0" marR="0" marT="0"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171450" marR="0" lvl="0" indent="-171450" algn="l" defTabSz="914400" rtl="0" eaLnBrk="1" fontAlgn="ctr" latinLnBrk="1" hangingPunct="1">
                        <a:lnSpc>
                          <a:spcPct val="120000"/>
                        </a:lnSpc>
                        <a:spcBef>
                          <a:spcPts val="0"/>
                        </a:spcBef>
                        <a:spcAft>
                          <a:spcPts val="300"/>
                        </a:spcAft>
                        <a:buClrTx/>
                        <a:buSzTx/>
                        <a:buFont typeface="Arial" panose="020B0604020202020204" pitchFamily="34" charset="0"/>
                        <a:buChar char="•"/>
                        <a:tabLst/>
                        <a:defRPr/>
                      </a:pPr>
                      <a:r>
                        <a:rPr lang="en-US" altLang="ko-KR" sz="1000" b="0" i="0" u="none" strike="noStrike" kern="1200">
                          <a:solidFill>
                            <a:srgbClr val="000000"/>
                          </a:solidFill>
                          <a:effectLst/>
                          <a:latin typeface="맑은 고딕" panose="020B0503020000020004" pitchFamily="50" charset="-127"/>
                          <a:ea typeface="+mn-ea"/>
                          <a:cs typeface="+mn-cs"/>
                        </a:rPr>
                        <a:t>Create and edit organization charts; map contacts.</a:t>
                      </a:r>
                      <a:endParaRPr lang="ko-KR" altLang="en-US" sz="1000" b="0" i="0" u="none" strike="noStrike" kern="1200" dirty="0">
                        <a:solidFill>
                          <a:srgbClr val="000000"/>
                        </a:solidFill>
                        <a:effectLst/>
                        <a:latin typeface="맑은 고딕" panose="020B0503020000020004" pitchFamily="50" charset="-127"/>
                        <a:ea typeface="+mn-ea"/>
                        <a:cs typeface="+mn-cs"/>
                      </a:endParaRPr>
                    </a:p>
                  </a:txBody>
                  <a:tcPr marL="72000" marR="0" marT="0"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171450" indent="-171450" algn="l" fontAlgn="ctr">
                        <a:lnSpc>
                          <a:spcPct val="120000"/>
                        </a:lnSpc>
                        <a:spcAft>
                          <a:spcPts val="300"/>
                        </a:spcAft>
                        <a:buFont typeface="Arial" panose="020B0604020202020204" pitchFamily="34" charset="0"/>
                        <a:buChar char="•"/>
                      </a:pPr>
                      <a:r>
                        <a:rPr lang="en-US" altLang="ko-KR" sz="1000" b="0" i="0" u="none" strike="noStrike" dirty="0">
                          <a:solidFill>
                            <a:srgbClr val="000000"/>
                          </a:solidFill>
                          <a:effectLst/>
                          <a:latin typeface="맑은 고딕" panose="020B0503020000020004" pitchFamily="50" charset="-127"/>
                          <a:ea typeface="+mn-ea"/>
                        </a:rPr>
                        <a:t>Task unsuitable for mobile; feature limited to authorized users.</a:t>
                      </a:r>
                    </a:p>
                  </a:txBody>
                  <a:tcPr marL="72000" marR="0" marT="0"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92577057"/>
                  </a:ext>
                </a:extLst>
              </a:tr>
              <a:tr h="828000">
                <a:tc>
                  <a:txBody>
                    <a:bodyPr/>
                    <a:lstStyle/>
                    <a:p>
                      <a:pPr algn="ctr" fontAlgn="ctr">
                        <a:lnSpc>
                          <a:spcPct val="120000"/>
                        </a:lnSpc>
                        <a:buNone/>
                      </a:pPr>
                      <a:r>
                        <a:rPr lang="en-US" altLang="ko-KR" sz="1100" b="1" i="0" u="none" strike="noStrike">
                          <a:solidFill>
                            <a:srgbClr val="000000"/>
                          </a:solidFill>
                          <a:effectLst/>
                          <a:latin typeface="맑은 고딕" panose="020B0503020000020004" pitchFamily="50" charset="-127"/>
                          <a:ea typeface="맑은 고딕" panose="020B0503020000020004" pitchFamily="50" charset="-127"/>
                        </a:rPr>
                        <a:t>Sales Support</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0" marR="0" marT="0"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lnSpc>
                          <a:spcPct val="120000"/>
                        </a:lnSpc>
                        <a:buNone/>
                      </a:pPr>
                      <a:r>
                        <a:rPr lang="en-US" altLang="ko-KR" sz="1100" b="1" i="0" u="none" strike="noStrike">
                          <a:solidFill>
                            <a:srgbClr val="000000"/>
                          </a:solidFill>
                          <a:effectLst/>
                          <a:latin typeface="맑은 고딕" panose="020B0503020000020004" pitchFamily="50" charset="-127"/>
                          <a:ea typeface="+mn-ea"/>
                        </a:rPr>
                        <a:t>NDA Account Meeting Notes Sharing</a:t>
                      </a:r>
                      <a:endParaRPr lang="ko-KR" altLang="en-US" sz="11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0" marR="0" marT="0"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171450" marR="0" lvl="0" indent="-171450" algn="l" defTabSz="914400" rtl="0" eaLnBrk="1" fontAlgn="ctr" latinLnBrk="1" hangingPunct="1">
                        <a:lnSpc>
                          <a:spcPct val="120000"/>
                        </a:lnSpc>
                        <a:spcBef>
                          <a:spcPts val="0"/>
                        </a:spcBef>
                        <a:spcAft>
                          <a:spcPts val="300"/>
                        </a:spcAft>
                        <a:buClrTx/>
                        <a:buSzTx/>
                        <a:buFont typeface="Arial" panose="020B0604020202020204" pitchFamily="34" charset="0"/>
                        <a:buChar char="•"/>
                        <a:tabLst/>
                        <a:defRPr/>
                      </a:pPr>
                      <a:r>
                        <a:rPr lang="en-US" altLang="ko-KR" sz="1000" b="0" i="0" u="none" strike="noStrike" kern="1200" dirty="0">
                          <a:solidFill>
                            <a:srgbClr val="000000"/>
                          </a:solidFill>
                          <a:effectLst/>
                          <a:latin typeface="맑은 고딕" panose="020B0503020000020004" pitchFamily="50" charset="-127"/>
                          <a:ea typeface="+mn-ea"/>
                          <a:cs typeface="+mn-cs"/>
                        </a:rPr>
                        <a:t>Share NDA meeting notes with other team members.</a:t>
                      </a:r>
                      <a:endParaRPr lang="ko-KR" altLang="en-US" sz="1000" b="0" i="0" u="none" strike="noStrike" kern="1200" dirty="0">
                        <a:solidFill>
                          <a:srgbClr val="000000"/>
                        </a:solidFill>
                        <a:effectLst/>
                        <a:latin typeface="맑은 고딕" panose="020B0503020000020004" pitchFamily="50" charset="-127"/>
                        <a:ea typeface="+mn-ea"/>
                        <a:cs typeface="+mn-cs"/>
                      </a:endParaRPr>
                    </a:p>
                  </a:txBody>
                  <a:tcPr marL="72000" marR="0" marT="0"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171450" marR="0" lvl="0" indent="-171450" algn="l" defTabSz="914400" rtl="0" eaLnBrk="1" fontAlgn="ctr" latinLnBrk="1" hangingPunct="1">
                        <a:lnSpc>
                          <a:spcPct val="120000"/>
                        </a:lnSpc>
                        <a:spcBef>
                          <a:spcPts val="0"/>
                        </a:spcBef>
                        <a:spcAft>
                          <a:spcPts val="300"/>
                        </a:spcAft>
                        <a:buClrTx/>
                        <a:buSzTx/>
                        <a:buFont typeface="Arial" panose="020B0604020202020204" pitchFamily="34" charset="0"/>
                        <a:buChar char="•"/>
                        <a:tabLst/>
                        <a:defRPr/>
                      </a:pPr>
                      <a:r>
                        <a:rPr lang="en-US" altLang="ko-KR" sz="1000" b="0" i="0" u="none" strike="noStrike" dirty="0">
                          <a:solidFill>
                            <a:srgbClr val="000000"/>
                          </a:solidFill>
                          <a:effectLst/>
                          <a:latin typeface="맑은 고딕" panose="020B0503020000020004" pitchFamily="50" charset="-127"/>
                          <a:ea typeface="+mn-ea"/>
                        </a:rPr>
                        <a:t>Standard sharing not supported on mobile; available on PC only.</a:t>
                      </a:r>
                    </a:p>
                  </a:txBody>
                  <a:tcPr marL="72000" marR="0" marT="0"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8494684"/>
                  </a:ext>
                </a:extLst>
              </a:tr>
              <a:tr h="828000">
                <a:tc rowSpan="2">
                  <a:txBody>
                    <a:bodyPr/>
                    <a:lstStyle/>
                    <a:p>
                      <a:pPr algn="ctr" fontAlgn="ctr">
                        <a:lnSpc>
                          <a:spcPct val="120000"/>
                        </a:lnSpc>
                        <a:buNone/>
                      </a:pPr>
                      <a:r>
                        <a:rPr lang="en-US" altLang="ko-KR" sz="1100" b="1" i="0" u="none" strike="noStrike">
                          <a:solidFill>
                            <a:srgbClr val="000000"/>
                          </a:solidFill>
                          <a:effectLst/>
                          <a:latin typeface="맑은 고딕" panose="020B0503020000020004" pitchFamily="50" charset="-127"/>
                          <a:ea typeface="맑은 고딕" panose="020B0503020000020004" pitchFamily="50" charset="-127"/>
                        </a:rPr>
                        <a:t>Order &amp; </a:t>
                      </a:r>
                      <a:br>
                        <a:rPr lang="en-US" altLang="ko-KR" sz="1100" b="1" i="0" u="none" strike="noStrike">
                          <a:solidFill>
                            <a:srgbClr val="000000"/>
                          </a:solidFill>
                          <a:effectLst/>
                          <a:latin typeface="맑은 고딕" panose="020B0503020000020004" pitchFamily="50" charset="-127"/>
                          <a:ea typeface="맑은 고딕" panose="020B0503020000020004" pitchFamily="50" charset="-127"/>
                        </a:rPr>
                      </a:br>
                      <a:r>
                        <a:rPr lang="en-US" altLang="ko-KR" sz="1100" b="1" i="0" u="none" strike="noStrike">
                          <a:solidFill>
                            <a:srgbClr val="000000"/>
                          </a:solidFill>
                          <a:effectLst/>
                          <a:latin typeface="맑은 고딕" panose="020B0503020000020004" pitchFamily="50" charset="-127"/>
                          <a:ea typeface="맑은 고딕" panose="020B0503020000020004" pitchFamily="50" charset="-127"/>
                        </a:rPr>
                        <a:t>Fulfillment</a:t>
                      </a:r>
                    </a:p>
                  </a:txBody>
                  <a:tcPr marL="0" marR="0" marT="0"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lnSpc>
                          <a:spcPct val="120000"/>
                        </a:lnSpc>
                        <a:buNone/>
                      </a:pPr>
                      <a:r>
                        <a:rPr lang="en-US" altLang="ko-KR" sz="1100" b="1" i="0" u="none" strike="noStrike">
                          <a:solidFill>
                            <a:srgbClr val="000000"/>
                          </a:solidFill>
                          <a:effectLst/>
                          <a:latin typeface="맑은 고딕" panose="020B0503020000020004" pitchFamily="50" charset="-127"/>
                          <a:ea typeface="+mn-ea"/>
                        </a:rPr>
                        <a:t>POSCO Customer Mapping</a:t>
                      </a:r>
                      <a:endParaRPr lang="en-US" altLang="ko-KR" sz="11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0" marR="0" marT="0"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171450" marR="0" lvl="0" indent="-171450" algn="l" defTabSz="914400" rtl="0" eaLnBrk="1" fontAlgn="ctr" latinLnBrk="1" hangingPunct="1">
                        <a:lnSpc>
                          <a:spcPct val="120000"/>
                        </a:lnSpc>
                        <a:spcBef>
                          <a:spcPts val="0"/>
                        </a:spcBef>
                        <a:spcAft>
                          <a:spcPts val="300"/>
                        </a:spcAft>
                        <a:buClrTx/>
                        <a:buSzTx/>
                        <a:buFont typeface="Arial" panose="020B0604020202020204" pitchFamily="34" charset="0"/>
                        <a:buChar char="•"/>
                        <a:tabLst/>
                        <a:defRPr/>
                      </a:pPr>
                      <a:r>
                        <a:rPr lang="en-US" altLang="ko-KR" sz="1000" b="0" i="0" u="none" strike="noStrike" kern="1200" dirty="0">
                          <a:solidFill>
                            <a:srgbClr val="000000"/>
                          </a:solidFill>
                          <a:effectLst/>
                          <a:latin typeface="맑은 고딕" panose="020B0503020000020004" pitchFamily="50" charset="-127"/>
                          <a:ea typeface="+mn-ea"/>
                          <a:cs typeface="+mn-cs"/>
                        </a:rPr>
                        <a:t>Select multiple orders for same POSCO customer and map BP.</a:t>
                      </a:r>
                      <a:endParaRPr lang="ko-KR" altLang="en-US" sz="1000" b="0" i="0" u="none" strike="noStrike" kern="1200" dirty="0">
                        <a:solidFill>
                          <a:srgbClr val="000000"/>
                        </a:solidFill>
                        <a:effectLst/>
                        <a:latin typeface="맑은 고딕" panose="020B0503020000020004" pitchFamily="50" charset="-127"/>
                        <a:ea typeface="+mn-ea"/>
                        <a:cs typeface="+mn-cs"/>
                      </a:endParaRPr>
                    </a:p>
                  </a:txBody>
                  <a:tcPr marL="72000" marR="0" marT="0"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171450" marR="0" lvl="0" indent="-171450" algn="l" defTabSz="914400" rtl="0" eaLnBrk="1" fontAlgn="ctr" latinLnBrk="1" hangingPunct="1">
                        <a:lnSpc>
                          <a:spcPct val="120000"/>
                        </a:lnSpc>
                        <a:spcBef>
                          <a:spcPts val="0"/>
                        </a:spcBef>
                        <a:spcAft>
                          <a:spcPts val="300"/>
                        </a:spcAft>
                        <a:buClrTx/>
                        <a:buSzTx/>
                        <a:buFont typeface="Arial" panose="020B0604020202020204" pitchFamily="34" charset="0"/>
                        <a:buChar char="•"/>
                        <a:tabLst/>
                        <a:defRPr/>
                      </a:pPr>
                      <a:r>
                        <a:rPr lang="en-US" altLang="ko-KR" sz="1000" b="0" i="0" u="none" strike="noStrike" dirty="0">
                          <a:solidFill>
                            <a:srgbClr val="000000"/>
                          </a:solidFill>
                          <a:effectLst/>
                          <a:latin typeface="맑은 고딕" panose="020B0503020000020004" pitchFamily="50" charset="-127"/>
                          <a:ea typeface="+mn-ea"/>
                        </a:rPr>
                        <a:t>Mobile UI does not support multi-record selection in List View.</a:t>
                      </a:r>
                    </a:p>
                  </a:txBody>
                  <a:tcPr marL="72000" marR="0" marT="0"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57551731"/>
                  </a:ext>
                </a:extLst>
              </a:tr>
              <a:tr h="504000">
                <a:tc vMerge="1">
                  <a:txBody>
                    <a:bodyPr/>
                    <a:lstStyle/>
                    <a:p>
                      <a:endParaRPr/>
                    </a:p>
                  </a:txBody>
                  <a:tcPr marL="0" marR="0" marT="0"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fontAlgn="ctr">
                        <a:lnSpc>
                          <a:spcPct val="120000"/>
                        </a:lnSpc>
                        <a:buNone/>
                      </a:pPr>
                      <a:r>
                        <a:rPr lang="en-US" altLang="ko-KR" sz="1100" b="1" i="0" u="none" strike="noStrike">
                          <a:solidFill>
                            <a:srgbClr val="000000"/>
                          </a:solidFill>
                          <a:effectLst/>
                          <a:latin typeface="맑은 고딕" panose="020B0503020000020004" pitchFamily="50" charset="-127"/>
                          <a:ea typeface="+mn-ea"/>
                        </a:rPr>
                        <a:t>Monthly Shipment </a:t>
                      </a:r>
                    </a:p>
                    <a:p>
                      <a:pPr algn="ctr" fontAlgn="ctr">
                        <a:lnSpc>
                          <a:spcPct val="120000"/>
                        </a:lnSpc>
                        <a:buNone/>
                      </a:pPr>
                      <a:r>
                        <a:rPr lang="en-US" altLang="ko-KR" sz="1100" b="1" i="0" u="none" strike="noStrike">
                          <a:solidFill>
                            <a:srgbClr val="000000"/>
                          </a:solidFill>
                          <a:effectLst/>
                          <a:latin typeface="맑은 고딕" panose="020B0503020000020004" pitchFamily="50" charset="-127"/>
                          <a:ea typeface="+mn-ea"/>
                        </a:rPr>
                        <a:t>Report</a:t>
                      </a:r>
                      <a:endParaRPr lang="ko-KR" altLang="en-US" sz="11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0" marR="0" marT="0"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171450" marR="0" lvl="0" indent="-171450" algn="l" defTabSz="914400" rtl="0" eaLnBrk="1" fontAlgn="ctr" latinLnBrk="1" hangingPunct="1">
                        <a:lnSpc>
                          <a:spcPct val="120000"/>
                        </a:lnSpc>
                        <a:spcBef>
                          <a:spcPts val="0"/>
                        </a:spcBef>
                        <a:spcAft>
                          <a:spcPts val="300"/>
                        </a:spcAft>
                        <a:buClrTx/>
                        <a:buSzTx/>
                        <a:buFont typeface="Arial" panose="020B0604020202020204" pitchFamily="34" charset="0"/>
                        <a:buChar char="•"/>
                        <a:tabLst/>
                        <a:defRPr/>
                      </a:pPr>
                      <a:r>
                        <a:rPr lang="en-US" altLang="ko-KR" sz="1000" b="0" i="0" u="none" strike="noStrike" kern="1200" dirty="0">
                          <a:solidFill>
                            <a:srgbClr val="000000"/>
                          </a:solidFill>
                          <a:effectLst/>
                          <a:latin typeface="맑은 고딕" panose="020B0503020000020004" pitchFamily="50" charset="-127"/>
                          <a:ea typeface="+mn-ea"/>
                          <a:cs typeface="+mn-cs"/>
                        </a:rPr>
                        <a:t>View monthly shipment volume report by shipment year.</a:t>
                      </a:r>
                      <a:endParaRPr lang="ko-KR" altLang="en-US" sz="1000" b="0" i="0" u="none" strike="noStrike" kern="1200" dirty="0">
                        <a:solidFill>
                          <a:srgbClr val="000000"/>
                        </a:solidFill>
                        <a:effectLst/>
                        <a:latin typeface="맑은 고딕" panose="020B0503020000020004" pitchFamily="50" charset="-127"/>
                        <a:ea typeface="+mn-ea"/>
                        <a:cs typeface="+mn-cs"/>
                      </a:endParaRPr>
                    </a:p>
                  </a:txBody>
                  <a:tcPr marL="72000" marR="0" marT="0"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171450" marR="0" lvl="0" indent="-171450" algn="l" defTabSz="914400" rtl="0" eaLnBrk="1" fontAlgn="ctr" latinLnBrk="1" hangingPunct="1">
                        <a:lnSpc>
                          <a:spcPct val="120000"/>
                        </a:lnSpc>
                        <a:spcBef>
                          <a:spcPts val="0"/>
                        </a:spcBef>
                        <a:spcAft>
                          <a:spcPts val="300"/>
                        </a:spcAft>
                        <a:buClrTx/>
                        <a:buSzTx/>
                        <a:buFont typeface="Arial" panose="020B0604020202020204" pitchFamily="34" charset="0"/>
                        <a:buChar char="•"/>
                        <a:tabLst/>
                        <a:defRPr/>
                      </a:pPr>
                      <a:r>
                        <a:rPr lang="en-US" altLang="ko-KR" sz="1000" b="0" i="0" u="none" strike="noStrike" dirty="0">
                          <a:solidFill>
                            <a:srgbClr val="000000"/>
                          </a:solidFill>
                          <a:effectLst/>
                          <a:latin typeface="맑은 고딕" panose="020B0503020000020004" pitchFamily="50" charset="-127"/>
                          <a:ea typeface="+mn-ea"/>
                        </a:rPr>
                        <a:t>Matrix-type report not supported on mobile; only detailed info viewable.</a:t>
                      </a:r>
                    </a:p>
                  </a:txBody>
                  <a:tcPr marL="72000" marR="0" marT="0"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03094350"/>
                  </a:ext>
                </a:extLst>
              </a:tr>
            </a:tbl>
          </a:graphicData>
        </a:graphic>
      </p:graphicFrame>
    </p:spTree>
    <p:extLst>
      <p:ext uri="{BB962C8B-B14F-4D97-AF65-F5344CB8AC3E}">
        <p14:creationId xmlns:p14="http://schemas.microsoft.com/office/powerpoint/2010/main" val="33294458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3B094C-6CF1-7380-1B29-DF90753CEF12}"/>
            </a:ext>
          </a:extLst>
        </p:cNvPr>
        <p:cNvGrpSpPr/>
        <p:nvPr/>
      </p:nvGrpSpPr>
      <p:grpSpPr>
        <a:xfrm>
          <a:off x="0" y="0"/>
          <a:ext cx="0" cy="0"/>
          <a:chOff x="0" y="0"/>
          <a:chExt cx="0" cy="0"/>
        </a:xfrm>
      </p:grpSpPr>
      <p:pic>
        <p:nvPicPr>
          <p:cNvPr id="7" name="그림 6" descr="텍스트, 스크린샷, 폰트, 번호이(가) 표시된 사진&#10;&#10;AI 생성 콘텐츠는 정확하지 않을 수 있습니다.">
            <a:extLst>
              <a:ext uri="{FF2B5EF4-FFF2-40B4-BE49-F238E27FC236}">
                <a16:creationId xmlns:a16="http://schemas.microsoft.com/office/drawing/2014/main" id="{4DD8FFBD-FD78-70E8-04E2-5CBD3CA909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7153" y="1952836"/>
            <a:ext cx="1851484" cy="4006800"/>
          </a:xfrm>
          <a:prstGeom prst="rect">
            <a:avLst/>
          </a:prstGeom>
          <a:ln>
            <a:solidFill>
              <a:schemeClr val="tx1"/>
            </a:solidFill>
          </a:ln>
        </p:spPr>
      </p:pic>
      <p:pic>
        <p:nvPicPr>
          <p:cNvPr id="9" name="그림 8" descr="텍스트, 스크린샷, 디자인이(가) 표시된 사진&#10;&#10;AI 생성 콘텐츠는 정확하지 않을 수 있습니다.">
            <a:extLst>
              <a:ext uri="{FF2B5EF4-FFF2-40B4-BE49-F238E27FC236}">
                <a16:creationId xmlns:a16="http://schemas.microsoft.com/office/drawing/2014/main" id="{A7674247-FA6B-E1A6-4289-FF97EFCBAE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92960" y="1952836"/>
            <a:ext cx="1851484" cy="4006800"/>
          </a:xfrm>
          <a:prstGeom prst="rect">
            <a:avLst/>
          </a:prstGeom>
          <a:ln>
            <a:solidFill>
              <a:schemeClr val="tx1"/>
            </a:solidFill>
          </a:ln>
        </p:spPr>
      </p:pic>
      <p:pic>
        <p:nvPicPr>
          <p:cNvPr id="11" name="그림 10" descr="텍스트, 스크린샷, 폰트, 디자인이(가) 표시된 사진&#10;&#10;AI 생성 콘텐츠는 정확하지 않을 수 있습니다.">
            <a:extLst>
              <a:ext uri="{FF2B5EF4-FFF2-40B4-BE49-F238E27FC236}">
                <a16:creationId xmlns:a16="http://schemas.microsoft.com/office/drawing/2014/main" id="{6A35F1DB-6D84-3BAE-CFA4-4D0864968C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7020" y="1952836"/>
            <a:ext cx="1851484" cy="4006800"/>
          </a:xfrm>
          <a:prstGeom prst="rect">
            <a:avLst/>
          </a:prstGeom>
          <a:ln>
            <a:solidFill>
              <a:schemeClr val="tx1"/>
            </a:solidFill>
          </a:ln>
        </p:spPr>
      </p:pic>
      <p:sp>
        <p:nvSpPr>
          <p:cNvPr id="4" name="직사각형 3">
            <a:extLst>
              <a:ext uri="{FF2B5EF4-FFF2-40B4-BE49-F238E27FC236}">
                <a16:creationId xmlns:a16="http://schemas.microsoft.com/office/drawing/2014/main" id="{1B5CD819-AF64-F996-95E2-7CB4120E5F9C}"/>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0" bIns="45720" numCol="1" rtlCol="0" anchor="t" anchorCtr="0" compatLnSpc="1">
            <a:prstTxWarp prst="textNoShape">
              <a:avLst/>
            </a:prstTxWarp>
          </a:bodyPr>
          <a:lstStyle/>
          <a:p>
            <a:pPr marL="228600" indent="-228600">
              <a:buFont typeface="+mj-lt"/>
              <a:buAutoNum type="arabicPeriod"/>
            </a:pPr>
            <a:r>
              <a:rPr lang="en-US" altLang="ko-KR" sz="1100" b="1" dirty="0">
                <a:solidFill>
                  <a:schemeClr val="tx2"/>
                </a:solidFill>
              </a:rPr>
              <a:t>Open the “Contacts” App on iPhone (iOS)</a:t>
            </a:r>
            <a:br>
              <a:rPr lang="en-US" altLang="ko-KR" sz="1100" dirty="0"/>
            </a:br>
            <a:r>
              <a:rPr lang="en-US" altLang="ko-KR" sz="1100" dirty="0"/>
              <a:t>Tap the “Add List” button at the top right.</a:t>
            </a:r>
          </a:p>
          <a:p>
            <a:pPr marL="228600" indent="-228600">
              <a:buFont typeface="+mj-lt"/>
              <a:buAutoNum type="arabicPeriod"/>
            </a:pPr>
            <a:r>
              <a:rPr lang="en-US" altLang="ko-KR" sz="1100" b="1" dirty="0">
                <a:solidFill>
                  <a:schemeClr val="tx2"/>
                </a:solidFill>
              </a:rPr>
              <a:t>Tap the “iPhone” Option</a:t>
            </a:r>
            <a:br>
              <a:rPr lang="en-US" altLang="ko-KR" sz="1100" dirty="0"/>
            </a:br>
            <a:r>
              <a:rPr lang="en-US" altLang="ko-KR" sz="1100" dirty="0"/>
              <a:t>Create a list to export specific contacts.</a:t>
            </a:r>
          </a:p>
          <a:p>
            <a:pPr marL="228600" indent="-228600">
              <a:buFont typeface="+mj-lt"/>
              <a:buAutoNum type="arabicPeriod"/>
            </a:pPr>
            <a:r>
              <a:rPr lang="en-US" altLang="ko-KR" sz="1100" b="1" dirty="0">
                <a:solidFill>
                  <a:schemeClr val="tx2"/>
                </a:solidFill>
              </a:rPr>
              <a:t>Tap the Created Contact List, Then Tap “Add Contacts”</a:t>
            </a:r>
            <a:br>
              <a:rPr lang="en-US" altLang="ko-KR" sz="1100" dirty="0"/>
            </a:br>
            <a:r>
              <a:rPr lang="en-US" altLang="ko-KR" sz="1100" dirty="0"/>
              <a:t>Add contacts to the newly created list.</a:t>
            </a:r>
          </a:p>
          <a:p>
            <a:endParaRPr lang="en-US" altLang="ko-KR" sz="1100" i="1" dirty="0"/>
          </a:p>
          <a:p>
            <a:r>
              <a:rPr lang="en-US" altLang="ko-KR" sz="1100" i="1" dirty="0">
                <a:solidFill>
                  <a:srgbClr val="C00000"/>
                </a:solidFill>
              </a:rPr>
              <a:t>If you export all contacts, personal contacts may be included.</a:t>
            </a:r>
            <a:br>
              <a:rPr lang="en-US" altLang="ko-KR" sz="1100" i="1" dirty="0">
                <a:solidFill>
                  <a:srgbClr val="C00000"/>
                </a:solidFill>
              </a:rPr>
            </a:br>
            <a:r>
              <a:rPr lang="en-US" altLang="ko-KR" sz="1100" i="1" dirty="0">
                <a:solidFill>
                  <a:srgbClr val="C00000"/>
                </a:solidFill>
              </a:rPr>
              <a:t>Please make sure to create a separate group for work-related contacts before exporting.</a:t>
            </a:r>
            <a:endParaRPr lang="en-US" altLang="ko-KR" sz="1100" dirty="0">
              <a:solidFill>
                <a:srgbClr val="C00000"/>
              </a:solidFill>
            </a:endParaRPr>
          </a:p>
        </p:txBody>
      </p:sp>
      <p:sp>
        <p:nvSpPr>
          <p:cNvPr id="2" name="제목 1">
            <a:extLst>
              <a:ext uri="{FF2B5EF4-FFF2-40B4-BE49-F238E27FC236}">
                <a16:creationId xmlns:a16="http://schemas.microsoft.com/office/drawing/2014/main" id="{7C754C84-3821-3D07-923E-1A3C0A0A259B}"/>
              </a:ext>
            </a:extLst>
          </p:cNvPr>
          <p:cNvSpPr txBox="1">
            <a:spLocks/>
          </p:cNvSpPr>
          <p:nvPr/>
        </p:nvSpPr>
        <p:spPr>
          <a:xfrm>
            <a:off x="242888" y="419507"/>
            <a:ext cx="576000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a:t>
            </a:r>
            <a:r>
              <a:rPr lang="en-US" altLang="ko-KR" sz="2000" dirty="0"/>
              <a:t>Appendix</a:t>
            </a:r>
            <a:r>
              <a:rPr kumimoji="0" lang="en-US" altLang="ko-KR" sz="2000" spc="-70" dirty="0"/>
              <a:t>] Download iOS Contacts(1/3)</a:t>
            </a:r>
          </a:p>
        </p:txBody>
      </p:sp>
      <p:graphicFrame>
        <p:nvGraphicFramePr>
          <p:cNvPr id="17" name="표 16">
            <a:extLst>
              <a:ext uri="{FF2B5EF4-FFF2-40B4-BE49-F238E27FC236}">
                <a16:creationId xmlns:a16="http://schemas.microsoft.com/office/drawing/2014/main" id="{0002C30A-5F77-763B-463D-2AB471A59E86}"/>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02.03. Contact Creation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02.03.02 Create multiple contact</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ko-KR" altLang="en-US" sz="1200" b="1" dirty="0"/>
                        <a:t> </a:t>
                      </a:r>
                      <a:r>
                        <a:rPr lang="en-US" altLang="ko-KR" sz="1200" b="1" dirty="0"/>
                        <a:t>-</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t>iOS Contact(1/3)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 -</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9C1197F4-BC19-5B58-A37F-7C44C71419D3}"/>
              </a:ext>
            </a:extLst>
          </p:cNvPr>
          <p:cNvSpPr/>
          <p:nvPr/>
        </p:nvSpPr>
        <p:spPr bwMode="auto">
          <a:xfrm>
            <a:off x="242888"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 name="실행 단추: 뒤로 또는 앞으로 이동 2">
            <a:hlinkClick r:id="rId5" action="ppaction://hlinksldjump" highlightClick="1"/>
            <a:extLst>
              <a:ext uri="{FF2B5EF4-FFF2-40B4-BE49-F238E27FC236}">
                <a16:creationId xmlns:a16="http://schemas.microsoft.com/office/drawing/2014/main" id="{2646490F-7B8C-0D28-0BF8-CFBCE63DF034}"/>
              </a:ext>
            </a:extLst>
          </p:cNvPr>
          <p:cNvSpPr/>
          <p:nvPr/>
        </p:nvSpPr>
        <p:spPr bwMode="auto">
          <a:xfrm>
            <a:off x="7995409" y="404700"/>
            <a:ext cx="324000" cy="324000"/>
          </a:xfrm>
          <a:prstGeom prst="actionButtonBackPrevious">
            <a:avLst/>
          </a:prstGeom>
          <a:solidFill>
            <a:schemeClr val="bg1">
              <a:lumMod val="95000"/>
            </a:schemeClr>
          </a:solidFill>
          <a:ln>
            <a:solidFill>
              <a:schemeClr val="tx1">
                <a:lumMod val="50000"/>
                <a:lumOff val="50000"/>
              </a:schemeClr>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3" name="직사각형 22">
            <a:extLst>
              <a:ext uri="{FF2B5EF4-FFF2-40B4-BE49-F238E27FC236}">
                <a16:creationId xmlns:a16="http://schemas.microsoft.com/office/drawing/2014/main" id="{62799C80-B929-F8BF-D7F1-74A8923A9338}"/>
              </a:ext>
            </a:extLst>
          </p:cNvPr>
          <p:cNvSpPr/>
          <p:nvPr/>
        </p:nvSpPr>
        <p:spPr>
          <a:xfrm>
            <a:off x="1684269" y="2147134"/>
            <a:ext cx="494054" cy="223662"/>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순서도: 연결자 23">
            <a:extLst>
              <a:ext uri="{FF2B5EF4-FFF2-40B4-BE49-F238E27FC236}">
                <a16:creationId xmlns:a16="http://schemas.microsoft.com/office/drawing/2014/main" id="{727DBBC7-B239-F5B9-3207-E6AEF9CE692D}"/>
              </a:ext>
            </a:extLst>
          </p:cNvPr>
          <p:cNvSpPr/>
          <p:nvPr/>
        </p:nvSpPr>
        <p:spPr>
          <a:xfrm>
            <a:off x="1598060" y="2069692"/>
            <a:ext cx="154883" cy="154883"/>
          </a:xfrm>
          <a:prstGeom prst="flowChartConnector">
            <a:avLst/>
          </a:prstGeom>
          <a:solidFill>
            <a:srgbClr val="C00000"/>
          </a:solidFill>
          <a:ln w="3175">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sz="800" b="1" dirty="0">
                <a:solidFill>
                  <a:schemeClr val="bg1"/>
                </a:solidFill>
              </a:rPr>
              <a:t>1</a:t>
            </a:r>
            <a:endParaRPr lang="ko-KR" altLang="en-US" sz="800" b="1" dirty="0">
              <a:solidFill>
                <a:schemeClr val="bg1"/>
              </a:solidFill>
            </a:endParaRPr>
          </a:p>
        </p:txBody>
      </p:sp>
      <p:sp>
        <p:nvSpPr>
          <p:cNvPr id="25" name="직사각형 24">
            <a:extLst>
              <a:ext uri="{FF2B5EF4-FFF2-40B4-BE49-F238E27FC236}">
                <a16:creationId xmlns:a16="http://schemas.microsoft.com/office/drawing/2014/main" id="{E0A723E6-8AC0-EE7E-E8C7-B9F41084497A}"/>
              </a:ext>
            </a:extLst>
          </p:cNvPr>
          <p:cNvSpPr/>
          <p:nvPr/>
        </p:nvSpPr>
        <p:spPr>
          <a:xfrm>
            <a:off x="965378" y="2784200"/>
            <a:ext cx="1212945" cy="223662"/>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순서도: 연결자 25">
            <a:extLst>
              <a:ext uri="{FF2B5EF4-FFF2-40B4-BE49-F238E27FC236}">
                <a16:creationId xmlns:a16="http://schemas.microsoft.com/office/drawing/2014/main" id="{F3940D6C-385C-3072-EEF3-36394CBAC42E}"/>
              </a:ext>
            </a:extLst>
          </p:cNvPr>
          <p:cNvSpPr/>
          <p:nvPr/>
        </p:nvSpPr>
        <p:spPr>
          <a:xfrm>
            <a:off x="879167" y="2706758"/>
            <a:ext cx="154883" cy="154883"/>
          </a:xfrm>
          <a:prstGeom prst="flowChartConnector">
            <a:avLst/>
          </a:prstGeom>
          <a:solidFill>
            <a:srgbClr val="C00000"/>
          </a:solidFill>
          <a:ln w="3175">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sz="800" b="1" dirty="0">
                <a:solidFill>
                  <a:schemeClr val="bg1"/>
                </a:solidFill>
              </a:rPr>
              <a:t>2</a:t>
            </a:r>
            <a:endParaRPr lang="ko-KR" altLang="en-US" sz="800" b="1" dirty="0">
              <a:solidFill>
                <a:schemeClr val="bg1"/>
              </a:solidFill>
            </a:endParaRPr>
          </a:p>
        </p:txBody>
      </p:sp>
      <p:sp>
        <p:nvSpPr>
          <p:cNvPr id="29" name="직사각형 28">
            <a:extLst>
              <a:ext uri="{FF2B5EF4-FFF2-40B4-BE49-F238E27FC236}">
                <a16:creationId xmlns:a16="http://schemas.microsoft.com/office/drawing/2014/main" id="{E3D0C868-D0C4-6987-4944-24A77D197BA2}"/>
              </a:ext>
            </a:extLst>
          </p:cNvPr>
          <p:cNvSpPr/>
          <p:nvPr/>
        </p:nvSpPr>
        <p:spPr>
          <a:xfrm>
            <a:off x="2547805" y="4344719"/>
            <a:ext cx="1685871" cy="206128"/>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순서도: 연결자 29">
            <a:extLst>
              <a:ext uri="{FF2B5EF4-FFF2-40B4-BE49-F238E27FC236}">
                <a16:creationId xmlns:a16="http://schemas.microsoft.com/office/drawing/2014/main" id="{69B8D56E-5CF3-8865-4233-52F854D7E9CD}"/>
              </a:ext>
            </a:extLst>
          </p:cNvPr>
          <p:cNvSpPr/>
          <p:nvPr/>
        </p:nvSpPr>
        <p:spPr>
          <a:xfrm>
            <a:off x="2464578" y="4267277"/>
            <a:ext cx="154883" cy="154883"/>
          </a:xfrm>
          <a:prstGeom prst="flowChartConnector">
            <a:avLst/>
          </a:prstGeom>
          <a:solidFill>
            <a:srgbClr val="C00000"/>
          </a:solidFill>
          <a:ln w="3175">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sz="800" b="1" dirty="0">
                <a:solidFill>
                  <a:schemeClr val="bg1"/>
                </a:solidFill>
              </a:rPr>
              <a:t>3</a:t>
            </a:r>
            <a:endParaRPr lang="ko-KR" altLang="en-US" sz="800" b="1" dirty="0">
              <a:solidFill>
                <a:schemeClr val="bg1"/>
              </a:solidFill>
            </a:endParaRPr>
          </a:p>
        </p:txBody>
      </p:sp>
      <p:cxnSp>
        <p:nvCxnSpPr>
          <p:cNvPr id="31" name="직선 화살표 연결선 30">
            <a:extLst>
              <a:ext uri="{FF2B5EF4-FFF2-40B4-BE49-F238E27FC236}">
                <a16:creationId xmlns:a16="http://schemas.microsoft.com/office/drawing/2014/main" id="{C0B8F412-BB18-91A8-18BE-54178421EF83}"/>
              </a:ext>
            </a:extLst>
          </p:cNvPr>
          <p:cNvCxnSpPr>
            <a:cxnSpLocks/>
            <a:stCxn id="23" idx="2"/>
            <a:endCxn id="25" idx="0"/>
          </p:cNvCxnSpPr>
          <p:nvPr/>
        </p:nvCxnSpPr>
        <p:spPr>
          <a:xfrm flipH="1">
            <a:off x="1571851" y="2370796"/>
            <a:ext cx="359446" cy="41340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직선 화살표 연결선 31">
            <a:extLst>
              <a:ext uri="{FF2B5EF4-FFF2-40B4-BE49-F238E27FC236}">
                <a16:creationId xmlns:a16="http://schemas.microsoft.com/office/drawing/2014/main" id="{128A36C8-7BF6-92C4-CD59-958DA2820F98}"/>
              </a:ext>
            </a:extLst>
          </p:cNvPr>
          <p:cNvCxnSpPr>
            <a:cxnSpLocks/>
            <a:stCxn id="25" idx="2"/>
          </p:cNvCxnSpPr>
          <p:nvPr/>
        </p:nvCxnSpPr>
        <p:spPr>
          <a:xfrm>
            <a:off x="1571851" y="3007862"/>
            <a:ext cx="1851336" cy="1336856"/>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33" name="직선 화살표 연결선 32">
            <a:extLst>
              <a:ext uri="{FF2B5EF4-FFF2-40B4-BE49-F238E27FC236}">
                <a16:creationId xmlns:a16="http://schemas.microsoft.com/office/drawing/2014/main" id="{A6348A0E-9B13-F3EC-1C40-4E682E0767FA}"/>
              </a:ext>
            </a:extLst>
          </p:cNvPr>
          <p:cNvCxnSpPr>
            <a:cxnSpLocks/>
          </p:cNvCxnSpPr>
          <p:nvPr/>
        </p:nvCxnSpPr>
        <p:spPr>
          <a:xfrm>
            <a:off x="4233676" y="4422160"/>
            <a:ext cx="967499" cy="128687"/>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34" name="직사각형 33">
            <a:extLst>
              <a:ext uri="{FF2B5EF4-FFF2-40B4-BE49-F238E27FC236}">
                <a16:creationId xmlns:a16="http://schemas.microsoft.com/office/drawing/2014/main" id="{73421A7C-8153-6C2E-F0F9-2E1227176033}"/>
              </a:ext>
            </a:extLst>
          </p:cNvPr>
          <p:cNvSpPr/>
          <p:nvPr/>
        </p:nvSpPr>
        <p:spPr>
          <a:xfrm>
            <a:off x="5201175" y="4422160"/>
            <a:ext cx="596417" cy="201745"/>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순서도: 연결자 34">
            <a:extLst>
              <a:ext uri="{FF2B5EF4-FFF2-40B4-BE49-F238E27FC236}">
                <a16:creationId xmlns:a16="http://schemas.microsoft.com/office/drawing/2014/main" id="{C00186F8-64E6-5AB4-70B4-7B31C345B45D}"/>
              </a:ext>
            </a:extLst>
          </p:cNvPr>
          <p:cNvSpPr/>
          <p:nvPr/>
        </p:nvSpPr>
        <p:spPr>
          <a:xfrm>
            <a:off x="5117947" y="4344718"/>
            <a:ext cx="154883" cy="154883"/>
          </a:xfrm>
          <a:prstGeom prst="flowChartConnector">
            <a:avLst/>
          </a:prstGeom>
          <a:solidFill>
            <a:srgbClr val="C00000"/>
          </a:solidFill>
          <a:ln w="3175">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sz="800" b="1" dirty="0">
                <a:solidFill>
                  <a:schemeClr val="bg1"/>
                </a:solidFill>
              </a:rPr>
              <a:t>4</a:t>
            </a:r>
            <a:endParaRPr lang="ko-KR" altLang="en-US" sz="800" b="1" dirty="0">
              <a:solidFill>
                <a:schemeClr val="bg1"/>
              </a:solidFill>
            </a:endParaRPr>
          </a:p>
        </p:txBody>
      </p:sp>
    </p:spTree>
    <p:extLst>
      <p:ext uri="{BB962C8B-B14F-4D97-AF65-F5344CB8AC3E}">
        <p14:creationId xmlns:p14="http://schemas.microsoft.com/office/powerpoint/2010/main" val="38033818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C41A4-E664-A8CA-606B-AD8172815BC2}"/>
            </a:ext>
          </a:extLst>
        </p:cNvPr>
        <p:cNvGrpSpPr/>
        <p:nvPr/>
      </p:nvGrpSpPr>
      <p:grpSpPr>
        <a:xfrm>
          <a:off x="0" y="0"/>
          <a:ext cx="0" cy="0"/>
          <a:chOff x="0" y="0"/>
          <a:chExt cx="0" cy="0"/>
        </a:xfrm>
      </p:grpSpPr>
      <p:pic>
        <p:nvPicPr>
          <p:cNvPr id="45" name="그림 44" descr="텍스트, 스크린샷, 폰트, 번호이(가) 표시된 사진&#10;&#10;AI 생성 콘텐츠는 정확하지 않을 수 있습니다.">
            <a:extLst>
              <a:ext uri="{FF2B5EF4-FFF2-40B4-BE49-F238E27FC236}">
                <a16:creationId xmlns:a16="http://schemas.microsoft.com/office/drawing/2014/main" id="{7BB456AF-F7B3-C8E4-0E69-998DDB6B11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5248" y="1870472"/>
            <a:ext cx="1851483" cy="4006800"/>
          </a:xfrm>
          <a:prstGeom prst="rect">
            <a:avLst/>
          </a:prstGeom>
          <a:ln>
            <a:solidFill>
              <a:schemeClr val="tx1"/>
            </a:solidFill>
          </a:ln>
        </p:spPr>
      </p:pic>
      <p:pic>
        <p:nvPicPr>
          <p:cNvPr id="24" name="그림 23" descr="텍스트, 스크린샷이(가) 표시된 사진&#10;&#10;AI 생성 콘텐츠는 정확하지 않을 수 있습니다.">
            <a:extLst>
              <a:ext uri="{FF2B5EF4-FFF2-40B4-BE49-F238E27FC236}">
                <a16:creationId xmlns:a16="http://schemas.microsoft.com/office/drawing/2014/main" id="{2183500D-E3CF-910D-7F3F-EB5484F202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3460" y="1880828"/>
            <a:ext cx="1851483" cy="4014986"/>
          </a:xfrm>
          <a:prstGeom prst="rect">
            <a:avLst/>
          </a:prstGeom>
          <a:ln>
            <a:solidFill>
              <a:schemeClr val="tx1"/>
            </a:solidFill>
          </a:ln>
        </p:spPr>
      </p:pic>
      <p:pic>
        <p:nvPicPr>
          <p:cNvPr id="11" name="그림 10" descr="텍스트, 스크린샷, 번호, 디자인이(가) 표시된 사진&#10;&#10;AI 생성 콘텐츠는 정확하지 않을 수 있습니다.">
            <a:extLst>
              <a:ext uri="{FF2B5EF4-FFF2-40B4-BE49-F238E27FC236}">
                <a16:creationId xmlns:a16="http://schemas.microsoft.com/office/drawing/2014/main" id="{6BC33FEC-6E3A-D22E-2A14-E340DA4585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9209" y="1889014"/>
            <a:ext cx="1851483" cy="4006800"/>
          </a:xfrm>
          <a:prstGeom prst="rect">
            <a:avLst/>
          </a:prstGeom>
          <a:ln>
            <a:solidFill>
              <a:schemeClr val="tx1"/>
            </a:solidFill>
          </a:ln>
        </p:spPr>
      </p:pic>
      <p:sp>
        <p:nvSpPr>
          <p:cNvPr id="4" name="직사각형 3">
            <a:extLst>
              <a:ext uri="{FF2B5EF4-FFF2-40B4-BE49-F238E27FC236}">
                <a16:creationId xmlns:a16="http://schemas.microsoft.com/office/drawing/2014/main" id="{3F336A11-C5BA-A041-E466-97DA7E480BFE}"/>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0" bIns="45720" numCol="1" rtlCol="0" anchor="t" anchorCtr="0" compatLnSpc="1">
            <a:prstTxWarp prst="textNoShape">
              <a:avLst/>
            </a:prstTxWarp>
          </a:bodyPr>
          <a:lstStyle/>
          <a:p>
            <a:pPr marL="228600" indent="-228600">
              <a:buFont typeface="+mj-lt"/>
              <a:buAutoNum type="arabicPeriod"/>
            </a:pPr>
            <a:r>
              <a:rPr lang="en-US" altLang="ko-KR" sz="1100" b="1" dirty="0">
                <a:solidFill>
                  <a:schemeClr val="tx2"/>
                </a:solidFill>
              </a:rPr>
              <a:t>Search for Desired Contacts</a:t>
            </a:r>
            <a:br>
              <a:rPr lang="en-US" altLang="ko-KR" sz="1100" dirty="0"/>
            </a:br>
            <a:r>
              <a:rPr lang="en-US" altLang="ko-KR" sz="1100" dirty="0"/>
              <a:t>Search and select contacts to add to the export list.</a:t>
            </a:r>
          </a:p>
          <a:p>
            <a:pPr marL="228600" indent="-228600">
              <a:buFont typeface="+mj-lt"/>
              <a:buAutoNum type="arabicPeriod"/>
            </a:pPr>
            <a:r>
              <a:rPr lang="en-US" altLang="ko-KR" sz="1100" b="1" dirty="0">
                <a:solidFill>
                  <a:schemeClr val="tx2"/>
                </a:solidFill>
              </a:rPr>
              <a:t>Add to Export List</a:t>
            </a:r>
            <a:br>
              <a:rPr lang="en-US" altLang="ko-KR" sz="1100" dirty="0"/>
            </a:br>
            <a:r>
              <a:rPr lang="en-US" altLang="ko-KR" sz="1100" dirty="0"/>
              <a:t>After selecting, add the contacts to the export list.</a:t>
            </a:r>
          </a:p>
          <a:p>
            <a:pPr marL="228600" indent="-228600">
              <a:buFont typeface="+mj-lt"/>
              <a:buAutoNum type="arabicPeriod"/>
            </a:pPr>
            <a:r>
              <a:rPr lang="en-US" altLang="ko-KR" sz="1100" b="1" dirty="0">
                <a:solidFill>
                  <a:schemeClr val="tx2"/>
                </a:solidFill>
              </a:rPr>
              <a:t>Click the “List” Button After Adding Contacts</a:t>
            </a:r>
            <a:br>
              <a:rPr lang="en-US" altLang="ko-KR" sz="1100" dirty="0"/>
            </a:br>
            <a:r>
              <a:rPr lang="en-US" altLang="ko-KR" sz="1100" dirty="0"/>
              <a:t>Tap the list to proceed with export.</a:t>
            </a:r>
          </a:p>
          <a:p>
            <a:pPr marL="228600" indent="-228600">
              <a:buFont typeface="+mj-lt"/>
              <a:buAutoNum type="arabicPeriod"/>
            </a:pPr>
            <a:r>
              <a:rPr lang="en-US" altLang="ko-KR" sz="1100" b="1" dirty="0">
                <a:solidFill>
                  <a:schemeClr val="tx2"/>
                </a:solidFill>
              </a:rPr>
              <a:t>Long Press the Export Contact List</a:t>
            </a:r>
            <a:br>
              <a:rPr lang="en-US" altLang="ko-KR" sz="1100" dirty="0"/>
            </a:br>
            <a:r>
              <a:rPr lang="en-US" altLang="ko-KR" sz="1100" dirty="0"/>
              <a:t>From the displayed menu, tap “Export”.</a:t>
            </a:r>
          </a:p>
          <a:p>
            <a:br>
              <a:rPr lang="en-US" altLang="ko-KR" sz="1100" i="1" dirty="0"/>
            </a:br>
            <a:br>
              <a:rPr lang="en-US" altLang="ko-KR" sz="1100" i="1" dirty="0"/>
            </a:br>
            <a:r>
              <a:rPr lang="en-US" altLang="ko-KR" sz="1100" i="1" dirty="0">
                <a:solidFill>
                  <a:srgbClr val="C00000"/>
                </a:solidFill>
              </a:rPr>
              <a:t>If you export all contacts, personal contacts may be included.</a:t>
            </a:r>
            <a:br>
              <a:rPr lang="en-US" altLang="ko-KR" sz="1100" i="1" dirty="0">
                <a:solidFill>
                  <a:srgbClr val="C00000"/>
                </a:solidFill>
              </a:rPr>
            </a:br>
            <a:r>
              <a:rPr lang="en-US" altLang="ko-KR" sz="1100" i="1" dirty="0">
                <a:solidFill>
                  <a:srgbClr val="C00000"/>
                </a:solidFill>
              </a:rPr>
              <a:t>Please make sure to create a separate group for work-related contacts before exporting.</a:t>
            </a:r>
            <a:endParaRPr lang="en-US" altLang="ko-KR" sz="1100" dirty="0">
              <a:solidFill>
                <a:srgbClr val="C00000"/>
              </a:solidFill>
            </a:endParaRPr>
          </a:p>
        </p:txBody>
      </p:sp>
      <p:sp>
        <p:nvSpPr>
          <p:cNvPr id="2" name="제목 1">
            <a:extLst>
              <a:ext uri="{FF2B5EF4-FFF2-40B4-BE49-F238E27FC236}">
                <a16:creationId xmlns:a16="http://schemas.microsoft.com/office/drawing/2014/main" id="{15273E39-DE68-87D7-F03B-388F781BBDA4}"/>
              </a:ext>
            </a:extLst>
          </p:cNvPr>
          <p:cNvSpPr txBox="1">
            <a:spLocks/>
          </p:cNvSpPr>
          <p:nvPr/>
        </p:nvSpPr>
        <p:spPr>
          <a:xfrm>
            <a:off x="242888" y="419507"/>
            <a:ext cx="576000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a:t>
            </a:r>
            <a:r>
              <a:rPr lang="en-US" altLang="ko-KR" sz="2000" dirty="0"/>
              <a:t>Appendix</a:t>
            </a:r>
            <a:r>
              <a:rPr kumimoji="0" lang="en-US" altLang="ko-KR" sz="2000" spc="-70" dirty="0"/>
              <a:t>] Download iOS Contacts(2/3)</a:t>
            </a:r>
          </a:p>
        </p:txBody>
      </p:sp>
      <p:graphicFrame>
        <p:nvGraphicFramePr>
          <p:cNvPr id="17" name="표 16">
            <a:extLst>
              <a:ext uri="{FF2B5EF4-FFF2-40B4-BE49-F238E27FC236}">
                <a16:creationId xmlns:a16="http://schemas.microsoft.com/office/drawing/2014/main" id="{139586C7-F230-0EF6-A59A-C1B24FAD688C}"/>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02.03. Contact Creation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02.03.02 Create multiple contact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 -</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t>iOS Contact(2/3)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 - </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ECABC58E-237F-3726-5595-0B8CDF852945}"/>
              </a:ext>
            </a:extLst>
          </p:cNvPr>
          <p:cNvSpPr/>
          <p:nvPr/>
        </p:nvSpPr>
        <p:spPr bwMode="auto">
          <a:xfrm>
            <a:off x="242888"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 name="실행 단추: 뒤로 또는 앞으로 이동 2">
            <a:hlinkClick r:id="rId5" action="ppaction://hlinksldjump" highlightClick="1"/>
            <a:extLst>
              <a:ext uri="{FF2B5EF4-FFF2-40B4-BE49-F238E27FC236}">
                <a16:creationId xmlns:a16="http://schemas.microsoft.com/office/drawing/2014/main" id="{54FF9A9F-D781-9C7C-4377-535D876E58D1}"/>
              </a:ext>
            </a:extLst>
          </p:cNvPr>
          <p:cNvSpPr/>
          <p:nvPr/>
        </p:nvSpPr>
        <p:spPr bwMode="auto">
          <a:xfrm>
            <a:off x="7995409" y="404700"/>
            <a:ext cx="324000" cy="324000"/>
          </a:xfrm>
          <a:prstGeom prst="actionButtonBackPrevious">
            <a:avLst/>
          </a:prstGeom>
          <a:solidFill>
            <a:schemeClr val="bg1">
              <a:lumMod val="95000"/>
            </a:schemeClr>
          </a:solidFill>
          <a:ln>
            <a:solidFill>
              <a:schemeClr val="tx1">
                <a:lumMod val="50000"/>
                <a:lumOff val="50000"/>
              </a:schemeClr>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9" name="직사각형 28">
            <a:extLst>
              <a:ext uri="{FF2B5EF4-FFF2-40B4-BE49-F238E27FC236}">
                <a16:creationId xmlns:a16="http://schemas.microsoft.com/office/drawing/2014/main" id="{E0C59028-C8A8-74C5-A4D7-337FC9D5ED0E}"/>
              </a:ext>
            </a:extLst>
          </p:cNvPr>
          <p:cNvSpPr/>
          <p:nvPr/>
        </p:nvSpPr>
        <p:spPr>
          <a:xfrm>
            <a:off x="395802" y="2132856"/>
            <a:ext cx="1399070" cy="184925"/>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순서도: 연결자 29">
            <a:extLst>
              <a:ext uri="{FF2B5EF4-FFF2-40B4-BE49-F238E27FC236}">
                <a16:creationId xmlns:a16="http://schemas.microsoft.com/office/drawing/2014/main" id="{DE7D305A-C7A7-FA26-AB20-A50E35CEC46A}"/>
              </a:ext>
            </a:extLst>
          </p:cNvPr>
          <p:cNvSpPr/>
          <p:nvPr/>
        </p:nvSpPr>
        <p:spPr>
          <a:xfrm>
            <a:off x="308788" y="2012535"/>
            <a:ext cx="156325" cy="156325"/>
          </a:xfrm>
          <a:prstGeom prst="flowChartConnector">
            <a:avLst/>
          </a:prstGeom>
          <a:solidFill>
            <a:srgbClr val="C00000"/>
          </a:solidFill>
          <a:ln w="3175">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sz="800" b="1" dirty="0">
                <a:solidFill>
                  <a:schemeClr val="bg1"/>
                </a:solidFill>
              </a:rPr>
              <a:t>1</a:t>
            </a:r>
            <a:endParaRPr lang="ko-KR" altLang="en-US" sz="800" b="1" dirty="0">
              <a:solidFill>
                <a:schemeClr val="bg1"/>
              </a:solidFill>
            </a:endParaRPr>
          </a:p>
        </p:txBody>
      </p:sp>
      <p:sp>
        <p:nvSpPr>
          <p:cNvPr id="31" name="직사각형 30">
            <a:extLst>
              <a:ext uri="{FF2B5EF4-FFF2-40B4-BE49-F238E27FC236}">
                <a16:creationId xmlns:a16="http://schemas.microsoft.com/office/drawing/2014/main" id="{F5C50928-1A69-797B-12AA-191F59D3B6DF}"/>
              </a:ext>
            </a:extLst>
          </p:cNvPr>
          <p:cNvSpPr/>
          <p:nvPr/>
        </p:nvSpPr>
        <p:spPr>
          <a:xfrm>
            <a:off x="308790" y="2528900"/>
            <a:ext cx="1868358" cy="865813"/>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순서도: 연결자 31">
            <a:extLst>
              <a:ext uri="{FF2B5EF4-FFF2-40B4-BE49-F238E27FC236}">
                <a16:creationId xmlns:a16="http://schemas.microsoft.com/office/drawing/2014/main" id="{09C8E887-FE59-67FA-ECA3-A2D6CDF0B646}"/>
              </a:ext>
            </a:extLst>
          </p:cNvPr>
          <p:cNvSpPr/>
          <p:nvPr/>
        </p:nvSpPr>
        <p:spPr>
          <a:xfrm>
            <a:off x="242889" y="2384884"/>
            <a:ext cx="156325" cy="156325"/>
          </a:xfrm>
          <a:prstGeom prst="flowChartConnector">
            <a:avLst/>
          </a:prstGeom>
          <a:solidFill>
            <a:srgbClr val="C00000"/>
          </a:solidFill>
          <a:ln w="3175">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sz="800" b="1" dirty="0">
                <a:solidFill>
                  <a:schemeClr val="bg1"/>
                </a:solidFill>
              </a:rPr>
              <a:t>2</a:t>
            </a:r>
            <a:endParaRPr lang="ko-KR" altLang="en-US" sz="800" b="1" dirty="0">
              <a:solidFill>
                <a:schemeClr val="bg1"/>
              </a:solidFill>
            </a:endParaRPr>
          </a:p>
        </p:txBody>
      </p:sp>
      <p:sp>
        <p:nvSpPr>
          <p:cNvPr id="33" name="직사각형 32">
            <a:extLst>
              <a:ext uri="{FF2B5EF4-FFF2-40B4-BE49-F238E27FC236}">
                <a16:creationId xmlns:a16="http://schemas.microsoft.com/office/drawing/2014/main" id="{FBC8CB60-7B2F-0E7B-CEFB-52142689CBA4}"/>
              </a:ext>
            </a:extLst>
          </p:cNvPr>
          <p:cNvSpPr/>
          <p:nvPr/>
        </p:nvSpPr>
        <p:spPr>
          <a:xfrm>
            <a:off x="2456583" y="2101422"/>
            <a:ext cx="370821" cy="207038"/>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순서도: 연결자 33">
            <a:extLst>
              <a:ext uri="{FF2B5EF4-FFF2-40B4-BE49-F238E27FC236}">
                <a16:creationId xmlns:a16="http://schemas.microsoft.com/office/drawing/2014/main" id="{361F4477-87A9-127B-FC18-544F3074E2BF}"/>
              </a:ext>
            </a:extLst>
          </p:cNvPr>
          <p:cNvSpPr/>
          <p:nvPr/>
        </p:nvSpPr>
        <p:spPr>
          <a:xfrm>
            <a:off x="2378420" y="2023259"/>
            <a:ext cx="156325" cy="156325"/>
          </a:xfrm>
          <a:prstGeom prst="flowChartConnector">
            <a:avLst/>
          </a:prstGeom>
          <a:solidFill>
            <a:srgbClr val="C00000"/>
          </a:solidFill>
          <a:ln w="3175">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sz="800" b="1" dirty="0">
                <a:solidFill>
                  <a:schemeClr val="bg1"/>
                </a:solidFill>
              </a:rPr>
              <a:t>3</a:t>
            </a:r>
            <a:endParaRPr lang="ko-KR" altLang="en-US" sz="800" b="1" dirty="0">
              <a:solidFill>
                <a:schemeClr val="bg1"/>
              </a:solidFill>
            </a:endParaRPr>
          </a:p>
        </p:txBody>
      </p:sp>
      <p:cxnSp>
        <p:nvCxnSpPr>
          <p:cNvPr id="35" name="직선 화살표 연결선 34">
            <a:extLst>
              <a:ext uri="{FF2B5EF4-FFF2-40B4-BE49-F238E27FC236}">
                <a16:creationId xmlns:a16="http://schemas.microsoft.com/office/drawing/2014/main" id="{7F2FBF00-16F0-CE7A-0EBD-28945D598AAC}"/>
              </a:ext>
            </a:extLst>
          </p:cNvPr>
          <p:cNvCxnSpPr>
            <a:cxnSpLocks/>
            <a:stCxn id="29" idx="2"/>
            <a:endCxn id="31" idx="0"/>
          </p:cNvCxnSpPr>
          <p:nvPr/>
        </p:nvCxnSpPr>
        <p:spPr>
          <a:xfrm>
            <a:off x="1095337" y="2317781"/>
            <a:ext cx="147632" cy="211119"/>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36" name="직선 화살표 연결선 35">
            <a:extLst>
              <a:ext uri="{FF2B5EF4-FFF2-40B4-BE49-F238E27FC236}">
                <a16:creationId xmlns:a16="http://schemas.microsoft.com/office/drawing/2014/main" id="{AC6F3E33-187D-0DEB-75CF-07A2FC623E29}"/>
              </a:ext>
            </a:extLst>
          </p:cNvPr>
          <p:cNvCxnSpPr>
            <a:cxnSpLocks/>
            <a:stCxn id="31" idx="3"/>
            <a:endCxn id="33" idx="2"/>
          </p:cNvCxnSpPr>
          <p:nvPr/>
        </p:nvCxnSpPr>
        <p:spPr>
          <a:xfrm flipV="1">
            <a:off x="2177148" y="2308460"/>
            <a:ext cx="464846" cy="653347"/>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37" name="직선 화살표 연결선 36">
            <a:extLst>
              <a:ext uri="{FF2B5EF4-FFF2-40B4-BE49-F238E27FC236}">
                <a16:creationId xmlns:a16="http://schemas.microsoft.com/office/drawing/2014/main" id="{EFDB4AEB-B372-9359-D66D-678959209B62}"/>
              </a:ext>
            </a:extLst>
          </p:cNvPr>
          <p:cNvCxnSpPr>
            <a:cxnSpLocks/>
            <a:endCxn id="38" idx="0"/>
          </p:cNvCxnSpPr>
          <p:nvPr/>
        </p:nvCxnSpPr>
        <p:spPr>
          <a:xfrm>
            <a:off x="2843266" y="2128772"/>
            <a:ext cx="2700197" cy="212832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38" name="직사각형 37">
            <a:extLst>
              <a:ext uri="{FF2B5EF4-FFF2-40B4-BE49-F238E27FC236}">
                <a16:creationId xmlns:a16="http://schemas.microsoft.com/office/drawing/2014/main" id="{7CCC092D-728F-E733-01CF-B9A164AE019D}"/>
              </a:ext>
            </a:extLst>
          </p:cNvPr>
          <p:cNvSpPr/>
          <p:nvPr/>
        </p:nvSpPr>
        <p:spPr>
          <a:xfrm>
            <a:off x="4711590" y="4257092"/>
            <a:ext cx="1663746" cy="20657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순서도: 연결자 38">
            <a:extLst>
              <a:ext uri="{FF2B5EF4-FFF2-40B4-BE49-F238E27FC236}">
                <a16:creationId xmlns:a16="http://schemas.microsoft.com/office/drawing/2014/main" id="{3102CA4C-F15D-6A23-0478-03650EF3B39C}"/>
              </a:ext>
            </a:extLst>
          </p:cNvPr>
          <p:cNvSpPr/>
          <p:nvPr/>
        </p:nvSpPr>
        <p:spPr>
          <a:xfrm>
            <a:off x="4633427" y="4220671"/>
            <a:ext cx="156325" cy="156325"/>
          </a:xfrm>
          <a:prstGeom prst="flowChartConnector">
            <a:avLst/>
          </a:prstGeom>
          <a:solidFill>
            <a:srgbClr val="C00000"/>
          </a:solidFill>
          <a:ln w="3175">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sz="800" b="1" dirty="0">
                <a:solidFill>
                  <a:schemeClr val="bg1"/>
                </a:solidFill>
              </a:rPr>
              <a:t>4</a:t>
            </a:r>
            <a:endParaRPr lang="ko-KR" altLang="en-US" sz="800" b="1" dirty="0">
              <a:solidFill>
                <a:schemeClr val="bg1"/>
              </a:solidFill>
            </a:endParaRPr>
          </a:p>
        </p:txBody>
      </p:sp>
      <p:pic>
        <p:nvPicPr>
          <p:cNvPr id="7" name="그림 6" descr="텍스트, 스크린샷, 폰트, 디자인이(가) 표시된 사진&#10;&#10;AI 생성 콘텐츠는 정확하지 않을 수 있습니다.">
            <a:extLst>
              <a:ext uri="{FF2B5EF4-FFF2-40B4-BE49-F238E27FC236}">
                <a16:creationId xmlns:a16="http://schemas.microsoft.com/office/drawing/2014/main" id="{34DC22DE-2400-B4AF-86D8-E66F731A7516}"/>
              </a:ext>
            </a:extLst>
          </p:cNvPr>
          <p:cNvPicPr>
            <a:picLocks noChangeAspect="1"/>
          </p:cNvPicPr>
          <p:nvPr/>
        </p:nvPicPr>
        <p:blipFill>
          <a:blip r:embed="rId6" cstate="print">
            <a:extLst>
              <a:ext uri="{28A0092B-C50C-407E-A947-70E740481C1C}">
                <a14:useLocalDpi xmlns:a14="http://schemas.microsoft.com/office/drawing/2010/main" val="0"/>
              </a:ext>
            </a:extLst>
          </a:blip>
          <a:srcRect t="27665" b="32645"/>
          <a:stretch>
            <a:fillRect/>
          </a:stretch>
        </p:blipFill>
        <p:spPr>
          <a:xfrm>
            <a:off x="4718399" y="1980943"/>
            <a:ext cx="1638757" cy="1407600"/>
          </a:xfrm>
          <a:prstGeom prst="rect">
            <a:avLst/>
          </a:prstGeom>
          <a:ln>
            <a:solidFill>
              <a:schemeClr val="tx1"/>
            </a:solidFill>
          </a:ln>
        </p:spPr>
      </p:pic>
      <p:cxnSp>
        <p:nvCxnSpPr>
          <p:cNvPr id="41" name="직선 화살표 연결선 40">
            <a:extLst>
              <a:ext uri="{FF2B5EF4-FFF2-40B4-BE49-F238E27FC236}">
                <a16:creationId xmlns:a16="http://schemas.microsoft.com/office/drawing/2014/main" id="{350FEE0B-4C8E-5EB8-3B49-9836430BE789}"/>
              </a:ext>
            </a:extLst>
          </p:cNvPr>
          <p:cNvCxnSpPr>
            <a:cxnSpLocks/>
          </p:cNvCxnSpPr>
          <p:nvPr/>
        </p:nvCxnSpPr>
        <p:spPr>
          <a:xfrm flipV="1">
            <a:off x="5530990" y="3394713"/>
            <a:ext cx="28336" cy="90412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42" name="직사각형 41">
            <a:extLst>
              <a:ext uri="{FF2B5EF4-FFF2-40B4-BE49-F238E27FC236}">
                <a16:creationId xmlns:a16="http://schemas.microsoft.com/office/drawing/2014/main" id="{A6122297-0E23-BAF5-2CF4-6E6BB77D9920}"/>
              </a:ext>
            </a:extLst>
          </p:cNvPr>
          <p:cNvSpPr/>
          <p:nvPr/>
        </p:nvSpPr>
        <p:spPr>
          <a:xfrm>
            <a:off x="5040864" y="2492020"/>
            <a:ext cx="1023886" cy="17404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순서도: 연결자 42">
            <a:extLst>
              <a:ext uri="{FF2B5EF4-FFF2-40B4-BE49-F238E27FC236}">
                <a16:creationId xmlns:a16="http://schemas.microsoft.com/office/drawing/2014/main" id="{50BC8DAD-563B-34B7-3550-885449110D97}"/>
              </a:ext>
            </a:extLst>
          </p:cNvPr>
          <p:cNvSpPr/>
          <p:nvPr/>
        </p:nvSpPr>
        <p:spPr>
          <a:xfrm>
            <a:off x="4981387" y="2413857"/>
            <a:ext cx="156325" cy="156325"/>
          </a:xfrm>
          <a:prstGeom prst="flowChartConnector">
            <a:avLst/>
          </a:prstGeom>
          <a:solidFill>
            <a:srgbClr val="C00000"/>
          </a:solidFill>
          <a:ln w="3175">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sz="800" b="1" dirty="0">
                <a:solidFill>
                  <a:schemeClr val="bg1"/>
                </a:solidFill>
              </a:rPr>
              <a:t>5</a:t>
            </a:r>
            <a:endParaRPr lang="ko-KR" altLang="en-US" sz="800" b="1" dirty="0">
              <a:solidFill>
                <a:schemeClr val="bg1"/>
              </a:solidFill>
            </a:endParaRPr>
          </a:p>
        </p:txBody>
      </p:sp>
    </p:spTree>
    <p:extLst>
      <p:ext uri="{BB962C8B-B14F-4D97-AF65-F5344CB8AC3E}">
        <p14:creationId xmlns:p14="http://schemas.microsoft.com/office/powerpoint/2010/main" val="42932938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6C948-D26B-1F7E-3DB4-A759AF3E02EC}"/>
            </a:ext>
          </a:extLst>
        </p:cNvPr>
        <p:cNvGrpSpPr/>
        <p:nvPr/>
      </p:nvGrpSpPr>
      <p:grpSpPr>
        <a:xfrm>
          <a:off x="0" y="0"/>
          <a:ext cx="0" cy="0"/>
          <a:chOff x="0" y="0"/>
          <a:chExt cx="0" cy="0"/>
        </a:xfrm>
      </p:grpSpPr>
      <p:grpSp>
        <p:nvGrpSpPr>
          <p:cNvPr id="20" name="그룹 19">
            <a:extLst>
              <a:ext uri="{FF2B5EF4-FFF2-40B4-BE49-F238E27FC236}">
                <a16:creationId xmlns:a16="http://schemas.microsoft.com/office/drawing/2014/main" id="{21E8A62C-C925-3967-93B3-EF7E93686F31}"/>
              </a:ext>
            </a:extLst>
          </p:cNvPr>
          <p:cNvGrpSpPr/>
          <p:nvPr/>
        </p:nvGrpSpPr>
        <p:grpSpPr>
          <a:xfrm>
            <a:off x="3847094" y="2047879"/>
            <a:ext cx="2016000" cy="4352400"/>
            <a:chOff x="6410917" y="1094743"/>
            <a:chExt cx="3168982" cy="5763257"/>
          </a:xfrm>
        </p:grpSpPr>
        <p:pic>
          <p:nvPicPr>
            <p:cNvPr id="18" name="그림 17" descr="텍스트, 스크린샷, 멀티미디어, 소프트웨어이(가) 표시된 사진&#10;&#10;AI 생성 콘텐츠는 정확하지 않을 수 있습니다.">
              <a:extLst>
                <a:ext uri="{FF2B5EF4-FFF2-40B4-BE49-F238E27FC236}">
                  <a16:creationId xmlns:a16="http://schemas.microsoft.com/office/drawing/2014/main" id="{70335450-37C5-54FC-70DB-C938FF974382}"/>
                </a:ext>
              </a:extLst>
            </p:cNvPr>
            <p:cNvPicPr>
              <a:picLocks noChangeAspect="1"/>
            </p:cNvPicPr>
            <p:nvPr/>
          </p:nvPicPr>
          <p:blipFill>
            <a:blip r:embed="rId2" cstate="print">
              <a:extLst>
                <a:ext uri="{28A0092B-C50C-407E-A947-70E740481C1C}">
                  <a14:useLocalDpi xmlns:a14="http://schemas.microsoft.com/office/drawing/2010/main" val="0"/>
                </a:ext>
              </a:extLst>
            </a:blip>
            <a:srcRect t="37400"/>
            <a:stretch>
              <a:fillRect/>
            </a:stretch>
          </p:blipFill>
          <p:spPr>
            <a:xfrm>
              <a:off x="6410918" y="2564904"/>
              <a:ext cx="3168981" cy="4293096"/>
            </a:xfrm>
            <a:prstGeom prst="rect">
              <a:avLst/>
            </a:prstGeom>
          </p:spPr>
        </p:pic>
        <p:pic>
          <p:nvPicPr>
            <p:cNvPr id="19" name="그림 18" descr="텍스트, 스크린샷, 멀티미디어, 소프트웨어이(가) 표시된 사진&#10;&#10;AI 생성 콘텐츠는 정확하지 않을 수 있습니다.">
              <a:extLst>
                <a:ext uri="{FF2B5EF4-FFF2-40B4-BE49-F238E27FC236}">
                  <a16:creationId xmlns:a16="http://schemas.microsoft.com/office/drawing/2014/main" id="{97FE7A8D-9AB7-82B6-12C5-7CDDF905E63F}"/>
                </a:ext>
              </a:extLst>
            </p:cNvPr>
            <p:cNvPicPr>
              <a:picLocks noChangeAspect="1"/>
            </p:cNvPicPr>
            <p:nvPr/>
          </p:nvPicPr>
          <p:blipFill>
            <a:blip r:embed="rId2" cstate="print">
              <a:extLst>
                <a:ext uri="{28A0092B-C50C-407E-A947-70E740481C1C}">
                  <a14:useLocalDpi xmlns:a14="http://schemas.microsoft.com/office/drawing/2010/main" val="0"/>
                </a:ext>
              </a:extLst>
            </a:blip>
            <a:srcRect b="78130"/>
            <a:stretch>
              <a:fillRect/>
            </a:stretch>
          </p:blipFill>
          <p:spPr>
            <a:xfrm>
              <a:off x="6410917" y="1094743"/>
              <a:ext cx="3168981" cy="1499863"/>
            </a:xfrm>
            <a:prstGeom prst="rect">
              <a:avLst/>
            </a:prstGeom>
          </p:spPr>
        </p:pic>
      </p:grpSp>
      <p:pic>
        <p:nvPicPr>
          <p:cNvPr id="6" name="그림 5" descr="텍스트, 스크린샷, 소프트웨어, 운영 체제이(가) 표시된 사진&#10;&#10;AI 생성 콘텐츠는 정확하지 않을 수 있습니다.">
            <a:extLst>
              <a:ext uri="{FF2B5EF4-FFF2-40B4-BE49-F238E27FC236}">
                <a16:creationId xmlns:a16="http://schemas.microsoft.com/office/drawing/2014/main" id="{881A1527-8E88-FEDA-E56C-263D122286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7721" y="2047879"/>
            <a:ext cx="2011180" cy="4352400"/>
          </a:xfrm>
          <a:prstGeom prst="rect">
            <a:avLst/>
          </a:prstGeom>
          <a:ln>
            <a:solidFill>
              <a:schemeClr val="tx1"/>
            </a:solidFill>
          </a:ln>
        </p:spPr>
      </p:pic>
      <p:sp>
        <p:nvSpPr>
          <p:cNvPr id="13" name="직사각형 12">
            <a:extLst>
              <a:ext uri="{FF2B5EF4-FFF2-40B4-BE49-F238E27FC236}">
                <a16:creationId xmlns:a16="http://schemas.microsoft.com/office/drawing/2014/main" id="{7FB4B6AB-1A68-3FE7-5FAD-4BE48E1BB6B1}"/>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0" bIns="45720" numCol="1" rtlCol="0" anchor="t" anchorCtr="0" compatLnSpc="1">
            <a:prstTxWarp prst="textNoShape">
              <a:avLst/>
            </a:prstTxWarp>
          </a:bodyPr>
          <a:lstStyle/>
          <a:p>
            <a:pPr marL="228600" indent="-228600">
              <a:buFont typeface="+mj-lt"/>
              <a:buAutoNum type="arabicPeriod"/>
            </a:pPr>
            <a:r>
              <a:rPr lang="en-US" altLang="ko-KR" sz="1100" b="1" dirty="0">
                <a:solidFill>
                  <a:schemeClr val="tx2"/>
                </a:solidFill>
              </a:rPr>
              <a:t>Select Fields to Share, Then Click “Done”</a:t>
            </a:r>
            <a:br>
              <a:rPr lang="en-US" altLang="ko-KR" sz="1100" dirty="0"/>
            </a:br>
            <a:r>
              <a:rPr lang="en-US" altLang="ko-KR" sz="1100" dirty="0"/>
              <a:t>- The fields shown may vary depending on the contact information.</a:t>
            </a:r>
          </a:p>
          <a:p>
            <a:pPr marL="228600" indent="-228600">
              <a:buFont typeface="+mj-lt"/>
              <a:buAutoNum type="arabicPeriod"/>
            </a:pPr>
            <a:r>
              <a:rPr lang="en-US" altLang="ko-KR" sz="1100" b="1" dirty="0">
                <a:solidFill>
                  <a:schemeClr val="tx2"/>
                </a:solidFill>
              </a:rPr>
              <a:t>Save the Generated Contact File (.</a:t>
            </a:r>
            <a:r>
              <a:rPr lang="en-US" altLang="ko-KR" sz="1100" b="1" dirty="0" err="1">
                <a:solidFill>
                  <a:schemeClr val="tx2"/>
                </a:solidFill>
              </a:rPr>
              <a:t>vcf</a:t>
            </a:r>
            <a:r>
              <a:rPr lang="en-US" altLang="ko-KR" sz="1100" b="1" dirty="0">
                <a:solidFill>
                  <a:schemeClr val="tx2"/>
                </a:solidFill>
              </a:rPr>
              <a:t>)</a:t>
            </a:r>
            <a:br>
              <a:rPr lang="en-US" altLang="ko-KR" sz="1100" dirty="0">
                <a:solidFill>
                  <a:schemeClr val="tx2"/>
                </a:solidFill>
              </a:rPr>
            </a:br>
            <a:r>
              <a:rPr lang="en-US" altLang="ko-KR" sz="1100" dirty="0"/>
              <a:t>You can either save the file to your phone or select an email app to send it to yourself, then download it on your desktop.</a:t>
            </a:r>
            <a:br>
              <a:rPr lang="en-US" altLang="ko-KR" sz="1100" dirty="0"/>
            </a:br>
            <a:endParaRPr lang="en-US" altLang="ko-KR" sz="1100" dirty="0"/>
          </a:p>
          <a:p>
            <a:pPr marL="228600" indent="-228600">
              <a:buFont typeface="+mj-lt"/>
              <a:buAutoNum type="arabicPeriod"/>
            </a:pPr>
            <a:endParaRPr lang="en-US" altLang="ko-KR" sz="1100" dirty="0"/>
          </a:p>
          <a:p>
            <a:br>
              <a:rPr lang="en-US" altLang="ko-KR" sz="1100" i="1" dirty="0"/>
            </a:br>
            <a:r>
              <a:rPr lang="en-US" altLang="ko-KR" sz="1100" i="1" dirty="0">
                <a:solidFill>
                  <a:srgbClr val="C00000"/>
                </a:solidFill>
              </a:rPr>
              <a:t>If you export all contacts, personal contacts may be included.</a:t>
            </a:r>
            <a:br>
              <a:rPr lang="en-US" altLang="ko-KR" sz="1100" i="1" dirty="0">
                <a:solidFill>
                  <a:srgbClr val="C00000"/>
                </a:solidFill>
              </a:rPr>
            </a:br>
            <a:r>
              <a:rPr lang="en-US" altLang="ko-KR" sz="1100" i="1" dirty="0">
                <a:solidFill>
                  <a:srgbClr val="C00000"/>
                </a:solidFill>
              </a:rPr>
              <a:t>Please make sure to create a separate group for work-related contacts before exporting.</a:t>
            </a:r>
            <a:endParaRPr lang="en-US" altLang="ko-KR" sz="1100" dirty="0">
              <a:solidFill>
                <a:srgbClr val="C00000"/>
              </a:solidFill>
            </a:endParaRPr>
          </a:p>
          <a:p>
            <a:endParaRPr lang="en-US" altLang="ko-KR" sz="1100" dirty="0"/>
          </a:p>
        </p:txBody>
      </p:sp>
      <p:sp>
        <p:nvSpPr>
          <p:cNvPr id="2" name="제목 1">
            <a:extLst>
              <a:ext uri="{FF2B5EF4-FFF2-40B4-BE49-F238E27FC236}">
                <a16:creationId xmlns:a16="http://schemas.microsoft.com/office/drawing/2014/main" id="{6F83333B-6912-7779-DF08-0DBD8EED54F5}"/>
              </a:ext>
            </a:extLst>
          </p:cNvPr>
          <p:cNvSpPr txBox="1">
            <a:spLocks/>
          </p:cNvSpPr>
          <p:nvPr/>
        </p:nvSpPr>
        <p:spPr>
          <a:xfrm>
            <a:off x="242888" y="419507"/>
            <a:ext cx="576000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a:t>
            </a:r>
            <a:r>
              <a:rPr lang="en-US" altLang="ko-KR" sz="2000" dirty="0"/>
              <a:t>Appendix</a:t>
            </a:r>
            <a:r>
              <a:rPr kumimoji="0" lang="en-US" altLang="ko-KR" sz="2000" spc="-70" dirty="0"/>
              <a:t>] Download iOS Contacts(3/3)</a:t>
            </a:r>
          </a:p>
        </p:txBody>
      </p:sp>
      <p:graphicFrame>
        <p:nvGraphicFramePr>
          <p:cNvPr id="17" name="표 16">
            <a:extLst>
              <a:ext uri="{FF2B5EF4-FFF2-40B4-BE49-F238E27FC236}">
                <a16:creationId xmlns:a16="http://schemas.microsoft.com/office/drawing/2014/main" id="{8BFCF2EE-6138-ECE3-60BA-AF1623380D8A}"/>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02.03. Contact Creation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02.03.02 Create multiple contact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 -</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t>iOS Contact(3/3)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 - </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31735D18-361E-7F59-B14A-32B01386220A}"/>
              </a:ext>
            </a:extLst>
          </p:cNvPr>
          <p:cNvSpPr/>
          <p:nvPr/>
        </p:nvSpPr>
        <p:spPr bwMode="auto">
          <a:xfrm>
            <a:off x="242888"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 name="실행 단추: 뒤로 또는 앞으로 이동 2">
            <a:hlinkClick r:id="rId4" action="ppaction://hlinksldjump" highlightClick="1"/>
            <a:extLst>
              <a:ext uri="{FF2B5EF4-FFF2-40B4-BE49-F238E27FC236}">
                <a16:creationId xmlns:a16="http://schemas.microsoft.com/office/drawing/2014/main" id="{BC518918-7601-9188-16D4-0E847B56E1B6}"/>
              </a:ext>
            </a:extLst>
          </p:cNvPr>
          <p:cNvSpPr/>
          <p:nvPr/>
        </p:nvSpPr>
        <p:spPr bwMode="auto">
          <a:xfrm>
            <a:off x="7995409" y="404700"/>
            <a:ext cx="324000" cy="324000"/>
          </a:xfrm>
          <a:prstGeom prst="actionButtonBackPrevious">
            <a:avLst/>
          </a:prstGeom>
          <a:solidFill>
            <a:schemeClr val="bg1">
              <a:lumMod val="95000"/>
            </a:schemeClr>
          </a:solidFill>
          <a:ln>
            <a:solidFill>
              <a:schemeClr val="tx1">
                <a:lumMod val="50000"/>
                <a:lumOff val="50000"/>
              </a:schemeClr>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0" name="직사각형 9">
            <a:extLst>
              <a:ext uri="{FF2B5EF4-FFF2-40B4-BE49-F238E27FC236}">
                <a16:creationId xmlns:a16="http://schemas.microsoft.com/office/drawing/2014/main" id="{A290E651-B9B3-F41A-A250-3393742609DA}"/>
              </a:ext>
            </a:extLst>
          </p:cNvPr>
          <p:cNvSpPr/>
          <p:nvPr/>
        </p:nvSpPr>
        <p:spPr>
          <a:xfrm>
            <a:off x="1051361" y="2785535"/>
            <a:ext cx="1952379" cy="1394678"/>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순서도: 연결자 10">
            <a:extLst>
              <a:ext uri="{FF2B5EF4-FFF2-40B4-BE49-F238E27FC236}">
                <a16:creationId xmlns:a16="http://schemas.microsoft.com/office/drawing/2014/main" id="{54E395F8-C91D-DA1B-2839-717AB09287A4}"/>
              </a:ext>
            </a:extLst>
          </p:cNvPr>
          <p:cNvSpPr/>
          <p:nvPr/>
        </p:nvSpPr>
        <p:spPr>
          <a:xfrm>
            <a:off x="967222" y="2695419"/>
            <a:ext cx="168275" cy="168275"/>
          </a:xfrm>
          <a:prstGeom prst="flowChartConnector">
            <a:avLst/>
          </a:prstGeom>
          <a:solidFill>
            <a:srgbClr val="C00000"/>
          </a:solidFill>
          <a:ln w="3175">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sz="800" b="1" dirty="0">
                <a:solidFill>
                  <a:schemeClr val="bg1"/>
                </a:solidFill>
              </a:rPr>
              <a:t>1</a:t>
            </a:r>
            <a:endParaRPr lang="ko-KR" altLang="en-US" sz="800" b="1" dirty="0">
              <a:solidFill>
                <a:schemeClr val="bg1"/>
              </a:solidFill>
            </a:endParaRPr>
          </a:p>
        </p:txBody>
      </p:sp>
      <p:sp>
        <p:nvSpPr>
          <p:cNvPr id="12" name="직사각형 11">
            <a:extLst>
              <a:ext uri="{FF2B5EF4-FFF2-40B4-BE49-F238E27FC236}">
                <a16:creationId xmlns:a16="http://schemas.microsoft.com/office/drawing/2014/main" id="{426009D4-C4D8-00C7-5164-AF1B739C5D64}"/>
              </a:ext>
            </a:extLst>
          </p:cNvPr>
          <p:cNvSpPr/>
          <p:nvPr/>
        </p:nvSpPr>
        <p:spPr>
          <a:xfrm>
            <a:off x="3818405" y="3090088"/>
            <a:ext cx="2046160" cy="177384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순서도: 연결자 13">
            <a:extLst>
              <a:ext uri="{FF2B5EF4-FFF2-40B4-BE49-F238E27FC236}">
                <a16:creationId xmlns:a16="http://schemas.microsoft.com/office/drawing/2014/main" id="{CBCFFC87-015E-71E2-CB29-90E835459A9E}"/>
              </a:ext>
            </a:extLst>
          </p:cNvPr>
          <p:cNvSpPr/>
          <p:nvPr/>
        </p:nvSpPr>
        <p:spPr>
          <a:xfrm>
            <a:off x="3729991" y="3001069"/>
            <a:ext cx="168275" cy="168275"/>
          </a:xfrm>
          <a:prstGeom prst="flowChartConnector">
            <a:avLst/>
          </a:prstGeom>
          <a:solidFill>
            <a:srgbClr val="C00000"/>
          </a:solidFill>
          <a:ln w="3175">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sz="800" b="1" dirty="0">
                <a:solidFill>
                  <a:schemeClr val="bg1"/>
                </a:solidFill>
              </a:rPr>
              <a:t>2</a:t>
            </a:r>
            <a:endParaRPr lang="ko-KR" altLang="en-US" sz="800" b="1" dirty="0">
              <a:solidFill>
                <a:schemeClr val="bg1"/>
              </a:solidFill>
            </a:endParaRPr>
          </a:p>
        </p:txBody>
      </p:sp>
      <p:cxnSp>
        <p:nvCxnSpPr>
          <p:cNvPr id="15" name="직선 화살표 연결선 14">
            <a:extLst>
              <a:ext uri="{FF2B5EF4-FFF2-40B4-BE49-F238E27FC236}">
                <a16:creationId xmlns:a16="http://schemas.microsoft.com/office/drawing/2014/main" id="{DA07BB55-E40D-8CD6-1EBC-63BA86BE3D24}"/>
              </a:ext>
            </a:extLst>
          </p:cNvPr>
          <p:cNvCxnSpPr>
            <a:cxnSpLocks/>
            <a:endCxn id="12" idx="1"/>
          </p:cNvCxnSpPr>
          <p:nvPr/>
        </p:nvCxnSpPr>
        <p:spPr>
          <a:xfrm>
            <a:off x="3003740" y="2785534"/>
            <a:ext cx="814665" cy="119147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34790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3354F-AAC5-FB4B-ECFE-9A4CDE7CECC6}"/>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4787AA9E-AF53-D9C9-FFA6-E8553E8069AD}"/>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0" bIns="45720" numCol="1" rtlCol="0" anchor="t" anchorCtr="0" compatLnSpc="1">
            <a:prstTxWarp prst="textNoShape">
              <a:avLst/>
            </a:prstTxWarp>
          </a:bodyPr>
          <a:lstStyle/>
          <a:p>
            <a:pPr marL="180975" indent="-180975">
              <a:buFont typeface="+mj-lt"/>
              <a:buAutoNum type="arabicPeriod"/>
            </a:pPr>
            <a:r>
              <a:rPr lang="en-US" altLang="ko-KR" sz="1100" b="1">
                <a:solidFill>
                  <a:schemeClr val="tx2"/>
                </a:solidFill>
              </a:rPr>
              <a:t>Connected Contacts List</a:t>
            </a:r>
            <a:br>
              <a:rPr lang="en-US" altLang="ko-KR" sz="1100" b="1"/>
            </a:br>
            <a:r>
              <a:rPr lang="en-US" altLang="ko-KR" sz="1100"/>
              <a:t>- Displays name, job title, mobile phone number, email, and marks key contacts.</a:t>
            </a:r>
            <a:br>
              <a:rPr lang="en-US" altLang="ko-KR" sz="1100"/>
            </a:br>
            <a:r>
              <a:rPr lang="en-US" altLang="ko-KR" sz="1100"/>
              <a:t>- Clicking the “New” button allows you to add a new contact.</a:t>
            </a:r>
            <a:br>
              <a:rPr lang="en-US" altLang="ko-KR" sz="1100"/>
            </a:br>
            <a:endParaRPr lang="en-US" altLang="ko-KR" sz="1100"/>
          </a:p>
          <a:p>
            <a:pPr marL="180975" indent="-180975">
              <a:buFont typeface="+mj-lt"/>
              <a:buAutoNum type="arabicPeriod"/>
            </a:pPr>
            <a:r>
              <a:rPr lang="en-US" altLang="ko-KR" sz="1100" b="1">
                <a:solidFill>
                  <a:schemeClr val="tx2"/>
                </a:solidFill>
              </a:rPr>
              <a:t>Connected Meeting Notes List</a:t>
            </a:r>
            <a:br>
              <a:rPr lang="en-US" altLang="ko-KR" sz="1100" b="1"/>
            </a:br>
            <a:r>
              <a:rPr lang="en-US" altLang="ko-KR" sz="1100"/>
              <a:t>- Shows meeting note title, key account status, type, meeting date, department that created it, and summary information.</a:t>
            </a:r>
            <a:br>
              <a:rPr lang="en-US" altLang="ko-KR" sz="1100"/>
            </a:br>
            <a:r>
              <a:rPr lang="en-US" altLang="ko-KR" sz="1100"/>
              <a:t>- Clicking the “New” button allows you to create a new meeting note.</a:t>
            </a:r>
          </a:p>
          <a:p>
            <a:pPr marL="180975" indent="-180975">
              <a:buFont typeface="+mj-lt"/>
              <a:buAutoNum type="arabicPeriod"/>
            </a:pPr>
            <a:endParaRPr lang="en-US" altLang="ko-KR" sz="1100"/>
          </a:p>
          <a:p>
            <a:pPr marL="180975" indent="-180975">
              <a:buFont typeface="+mj-lt"/>
              <a:buAutoNum type="arabicPeriod"/>
            </a:pPr>
            <a:r>
              <a:rPr lang="en-US" altLang="ko-KR" sz="1100" b="1">
                <a:solidFill>
                  <a:schemeClr val="tx2"/>
                </a:solidFill>
              </a:rPr>
              <a:t>Meeting Gift History List</a:t>
            </a:r>
            <a:br>
              <a:rPr lang="en-US" altLang="ko-KR" sz="1100" b="1"/>
            </a:br>
            <a:r>
              <a:rPr lang="en-US" altLang="ko-KR" sz="1100"/>
              <a:t>- Displays the list of “Meeting Gift History” recorded in the connected meeting notes.</a:t>
            </a:r>
            <a:br>
              <a:rPr lang="en-US" altLang="ko-KR" sz="1100"/>
            </a:br>
            <a:r>
              <a:rPr lang="en-US" altLang="ko-KR" sz="1100"/>
              <a:t>- Shows recipient, gift name, and meeting date.</a:t>
            </a:r>
          </a:p>
          <a:p>
            <a:pPr marL="228600" indent="-228600">
              <a:buFont typeface="+mj-lt"/>
              <a:buAutoNum type="arabicPeriod"/>
            </a:pPr>
            <a:endParaRPr lang="en-US" altLang="ko-KR" sz="1100" b="1"/>
          </a:p>
          <a:p>
            <a:pPr marL="180975" indent="-180975">
              <a:buFont typeface="+mj-lt"/>
              <a:buAutoNum type="arabicPeriod"/>
            </a:pPr>
            <a:r>
              <a:rPr lang="en-US" altLang="ko-KR" sz="1100" b="1">
                <a:solidFill>
                  <a:schemeClr val="tx2"/>
                </a:solidFill>
              </a:rPr>
              <a:t>Clicking the ‘My Organization’ Tab</a:t>
            </a:r>
            <a:br>
              <a:rPr lang="en-US" altLang="ko-KR" sz="1100" b="1"/>
            </a:br>
            <a:r>
              <a:rPr lang="en-US" altLang="ko-KR" sz="1100"/>
              <a:t>- Filters content based on the organization of the logged-in user.</a:t>
            </a:r>
            <a:br>
              <a:rPr lang="en-US" altLang="ko-KR" sz="1100"/>
            </a:br>
            <a:r>
              <a:rPr lang="en-US" altLang="ko-KR" sz="1100"/>
              <a:t>- For upper-level organizations, includes content from subordinate organizations.</a:t>
            </a:r>
          </a:p>
        </p:txBody>
      </p:sp>
      <p:grpSp>
        <p:nvGrpSpPr>
          <p:cNvPr id="18" name="그룹 17">
            <a:extLst>
              <a:ext uri="{FF2B5EF4-FFF2-40B4-BE49-F238E27FC236}">
                <a16:creationId xmlns:a16="http://schemas.microsoft.com/office/drawing/2014/main" id="{1FA526E5-76D5-9AD6-F0C1-CC911BD0CB4C}"/>
              </a:ext>
            </a:extLst>
          </p:cNvPr>
          <p:cNvGrpSpPr/>
          <p:nvPr/>
        </p:nvGrpSpPr>
        <p:grpSpPr>
          <a:xfrm>
            <a:off x="286163" y="1891227"/>
            <a:ext cx="6298824" cy="4397372"/>
            <a:chOff x="286163" y="1891227"/>
            <a:chExt cx="6298824" cy="4397372"/>
          </a:xfrm>
        </p:grpSpPr>
        <p:pic>
          <p:nvPicPr>
            <p:cNvPr id="8" name="그림 7">
              <a:extLst>
                <a:ext uri="{FF2B5EF4-FFF2-40B4-BE49-F238E27FC236}">
                  <a16:creationId xmlns:a16="http://schemas.microsoft.com/office/drawing/2014/main" id="{A4E2460D-8CE9-FC80-5EDC-EC381D25D870}"/>
                </a:ext>
              </a:extLst>
            </p:cNvPr>
            <p:cNvPicPr>
              <a:picLocks noChangeAspect="1"/>
            </p:cNvPicPr>
            <p:nvPr/>
          </p:nvPicPr>
          <p:blipFill>
            <a:blip r:embed="rId2"/>
            <a:stretch>
              <a:fillRect/>
            </a:stretch>
          </p:blipFill>
          <p:spPr>
            <a:xfrm>
              <a:off x="286163" y="1891227"/>
              <a:ext cx="6298824" cy="4397372"/>
            </a:xfrm>
            <a:prstGeom prst="rect">
              <a:avLst/>
            </a:prstGeom>
            <a:ln>
              <a:solidFill>
                <a:schemeClr val="tx1">
                  <a:lumMod val="50000"/>
                  <a:lumOff val="50000"/>
                </a:schemeClr>
              </a:solidFill>
            </a:ln>
          </p:spPr>
        </p:pic>
        <p:pic>
          <p:nvPicPr>
            <p:cNvPr id="16" name="그림 15">
              <a:extLst>
                <a:ext uri="{FF2B5EF4-FFF2-40B4-BE49-F238E27FC236}">
                  <a16:creationId xmlns:a16="http://schemas.microsoft.com/office/drawing/2014/main" id="{AD1F47D2-F0B1-1B76-DAF7-1490EF5D8C01}"/>
                </a:ext>
              </a:extLst>
            </p:cNvPr>
            <p:cNvPicPr>
              <a:picLocks noChangeAspect="1"/>
            </p:cNvPicPr>
            <p:nvPr/>
          </p:nvPicPr>
          <p:blipFill>
            <a:blip r:embed="rId3"/>
            <a:stretch>
              <a:fillRect/>
            </a:stretch>
          </p:blipFill>
          <p:spPr>
            <a:xfrm>
              <a:off x="3606042" y="2266739"/>
              <a:ext cx="2787117" cy="3934569"/>
            </a:xfrm>
            <a:prstGeom prst="rect">
              <a:avLst/>
            </a:prstGeom>
          </p:spPr>
        </p:pic>
      </p:grpSp>
      <p:sp>
        <p:nvSpPr>
          <p:cNvPr id="2" name="제목 1">
            <a:extLst>
              <a:ext uri="{FF2B5EF4-FFF2-40B4-BE49-F238E27FC236}">
                <a16:creationId xmlns:a16="http://schemas.microsoft.com/office/drawing/2014/main" id="{E1729CDC-4217-942C-502C-D2354FE7A6BF}"/>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a:t>Step 01. Account Management</a:t>
            </a:r>
          </a:p>
        </p:txBody>
      </p:sp>
      <p:graphicFrame>
        <p:nvGraphicFramePr>
          <p:cNvPr id="17" name="표 16">
            <a:extLst>
              <a:ext uri="{FF2B5EF4-FFF2-40B4-BE49-F238E27FC236}">
                <a16:creationId xmlns:a16="http://schemas.microsoft.com/office/drawing/2014/main" id="{61EE1EE2-173C-E6B2-10EE-9A54363DD602}"/>
              </a:ext>
            </a:extLst>
          </p:cNvPr>
          <p:cNvGraphicFramePr>
            <a:graphicFrameLocks noGrp="1"/>
          </p:cNvGraphicFramePr>
          <p:nvPr>
            <p:extLst>
              <p:ext uri="{D42A27DB-BD31-4B8C-83A1-F6EECF244321}">
                <p14:modId xmlns:p14="http://schemas.microsoft.com/office/powerpoint/2010/main" val="4019790547"/>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01.01. Account View</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01.01.02 View detailed account information</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a:solidFill>
                            <a:schemeClr val="bg1"/>
                          </a:solidFill>
                        </a:rPr>
                        <a:t>Menu</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t>Account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a:t>(Related)</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a:t>CRM App &gt; Account &gt; Account List &gt; Account Details View</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1F38D476-8E0C-900E-170F-9A57B6CC7737}"/>
              </a:ext>
            </a:extLst>
          </p:cNvPr>
          <p:cNvSpPr/>
          <p:nvPr/>
        </p:nvSpPr>
        <p:spPr bwMode="auto">
          <a:xfrm>
            <a:off x="245535"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4" name="화살표: 오각형 66">
            <a:extLst>
              <a:ext uri="{FF2B5EF4-FFF2-40B4-BE49-F238E27FC236}">
                <a16:creationId xmlns:a16="http://schemas.microsoft.com/office/drawing/2014/main" id="{24EA6476-B59B-4D4D-9FE8-A086BC4B9A5E}"/>
              </a:ext>
            </a:extLst>
          </p:cNvPr>
          <p:cNvSpPr/>
          <p:nvPr/>
        </p:nvSpPr>
        <p:spPr bwMode="gray">
          <a:xfrm>
            <a:off x="3647761" y="2490769"/>
            <a:ext cx="2703679" cy="938231"/>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7" name="타원 6">
            <a:extLst>
              <a:ext uri="{FF2B5EF4-FFF2-40B4-BE49-F238E27FC236}">
                <a16:creationId xmlns:a16="http://schemas.microsoft.com/office/drawing/2014/main" id="{98D265C3-9635-3D8A-67FB-265D61517A6E}"/>
              </a:ext>
            </a:extLst>
          </p:cNvPr>
          <p:cNvSpPr/>
          <p:nvPr/>
        </p:nvSpPr>
        <p:spPr bwMode="auto">
          <a:xfrm>
            <a:off x="3389715" y="2523753"/>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1</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9" name="화살표: 오각형 66">
            <a:extLst>
              <a:ext uri="{FF2B5EF4-FFF2-40B4-BE49-F238E27FC236}">
                <a16:creationId xmlns:a16="http://schemas.microsoft.com/office/drawing/2014/main" id="{A37D00AA-36B0-A104-BE36-1F5B58757F59}"/>
              </a:ext>
            </a:extLst>
          </p:cNvPr>
          <p:cNvSpPr/>
          <p:nvPr/>
        </p:nvSpPr>
        <p:spPr bwMode="gray">
          <a:xfrm>
            <a:off x="3647761" y="3469987"/>
            <a:ext cx="2703679" cy="1687205"/>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1" name="타원 10">
            <a:extLst>
              <a:ext uri="{FF2B5EF4-FFF2-40B4-BE49-F238E27FC236}">
                <a16:creationId xmlns:a16="http://schemas.microsoft.com/office/drawing/2014/main" id="{FA67E586-B80E-0C2A-21D0-34B1C288AD27}"/>
              </a:ext>
            </a:extLst>
          </p:cNvPr>
          <p:cNvSpPr/>
          <p:nvPr/>
        </p:nvSpPr>
        <p:spPr bwMode="auto">
          <a:xfrm>
            <a:off x="3389715" y="3503623"/>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2</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3" name="타원 12">
            <a:extLst>
              <a:ext uri="{FF2B5EF4-FFF2-40B4-BE49-F238E27FC236}">
                <a16:creationId xmlns:a16="http://schemas.microsoft.com/office/drawing/2014/main" id="{21374665-7812-9E5C-5D33-B7054C21F55B}"/>
              </a:ext>
            </a:extLst>
          </p:cNvPr>
          <p:cNvSpPr/>
          <p:nvPr/>
        </p:nvSpPr>
        <p:spPr bwMode="auto">
          <a:xfrm>
            <a:off x="3389715" y="5211799"/>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3</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4" name="타원 13">
            <a:extLst>
              <a:ext uri="{FF2B5EF4-FFF2-40B4-BE49-F238E27FC236}">
                <a16:creationId xmlns:a16="http://schemas.microsoft.com/office/drawing/2014/main" id="{B298C237-2385-004A-635D-070C49AB9825}"/>
              </a:ext>
            </a:extLst>
          </p:cNvPr>
          <p:cNvSpPr/>
          <p:nvPr/>
        </p:nvSpPr>
        <p:spPr bwMode="auto">
          <a:xfrm>
            <a:off x="4873600" y="2233132"/>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4</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9" name="화살표: 오각형 66">
            <a:extLst>
              <a:ext uri="{FF2B5EF4-FFF2-40B4-BE49-F238E27FC236}">
                <a16:creationId xmlns:a16="http://schemas.microsoft.com/office/drawing/2014/main" id="{05EFA5B0-0D47-8FF4-B0F9-EDD90D7D29AC}"/>
              </a:ext>
            </a:extLst>
          </p:cNvPr>
          <p:cNvSpPr/>
          <p:nvPr/>
        </p:nvSpPr>
        <p:spPr bwMode="gray">
          <a:xfrm>
            <a:off x="4016896" y="2266739"/>
            <a:ext cx="856704" cy="20544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0" name="화살표: 오각형 66">
            <a:extLst>
              <a:ext uri="{FF2B5EF4-FFF2-40B4-BE49-F238E27FC236}">
                <a16:creationId xmlns:a16="http://schemas.microsoft.com/office/drawing/2014/main" id="{2489AFEF-F844-4248-F15B-0EEEA4ABA384}"/>
              </a:ext>
            </a:extLst>
          </p:cNvPr>
          <p:cNvSpPr/>
          <p:nvPr/>
        </p:nvSpPr>
        <p:spPr bwMode="gray">
          <a:xfrm>
            <a:off x="3647761" y="5207007"/>
            <a:ext cx="2703679" cy="102790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Tree>
    <p:extLst>
      <p:ext uri="{BB962C8B-B14F-4D97-AF65-F5344CB8AC3E}">
        <p14:creationId xmlns:p14="http://schemas.microsoft.com/office/powerpoint/2010/main" val="21111718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95A9E-85E4-50FD-F648-B7054F2CA6C3}"/>
            </a:ext>
          </a:extLst>
        </p:cNvPr>
        <p:cNvGrpSpPr/>
        <p:nvPr/>
      </p:nvGrpSpPr>
      <p:grpSpPr>
        <a:xfrm>
          <a:off x="0" y="0"/>
          <a:ext cx="0" cy="0"/>
          <a:chOff x="0" y="0"/>
          <a:chExt cx="0" cy="0"/>
        </a:xfrm>
      </p:grpSpPr>
      <p:pic>
        <p:nvPicPr>
          <p:cNvPr id="39" name="그림 38" descr="텍스트, 스크린샷이(가) 표시된 사진&#10;&#10;AI 생성 콘텐츠는 정확하지 않을 수 있습니다.">
            <a:extLst>
              <a:ext uri="{FF2B5EF4-FFF2-40B4-BE49-F238E27FC236}">
                <a16:creationId xmlns:a16="http://schemas.microsoft.com/office/drawing/2014/main" id="{00D009CD-0C48-E62D-A7A3-FFF79D0577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20323" y="1940923"/>
            <a:ext cx="1939417" cy="3808800"/>
          </a:xfrm>
          <a:prstGeom prst="rect">
            <a:avLst/>
          </a:prstGeom>
        </p:spPr>
      </p:pic>
      <p:pic>
        <p:nvPicPr>
          <p:cNvPr id="29" name="그림 28" descr="텍스트, 스크린샷, 폰트, 디자인이(가) 표시된 사진&#10;&#10;AI 생성 콘텐츠는 정확하지 않을 수 있습니다.">
            <a:extLst>
              <a:ext uri="{FF2B5EF4-FFF2-40B4-BE49-F238E27FC236}">
                <a16:creationId xmlns:a16="http://schemas.microsoft.com/office/drawing/2014/main" id="{A34A9F2D-55F8-FD29-88B7-C0B8776241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9307" y="1925770"/>
            <a:ext cx="1939417" cy="3808800"/>
          </a:xfrm>
          <a:prstGeom prst="rect">
            <a:avLst/>
          </a:prstGeom>
        </p:spPr>
      </p:pic>
      <p:pic>
        <p:nvPicPr>
          <p:cNvPr id="26" name="그림 25" descr="텍스트, 전자제품, 스크린샷, 사무 장비이(가) 표시된 사진&#10;&#10;AI 생성 콘텐츠는 정확하지 않을 수 있습니다.">
            <a:extLst>
              <a:ext uri="{FF2B5EF4-FFF2-40B4-BE49-F238E27FC236}">
                <a16:creationId xmlns:a16="http://schemas.microsoft.com/office/drawing/2014/main" id="{2A93E806-1F9C-A5B3-A0BD-28EF83A769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26343" y="1924752"/>
            <a:ext cx="1939417" cy="3808800"/>
          </a:xfrm>
          <a:prstGeom prst="rect">
            <a:avLst/>
          </a:prstGeom>
        </p:spPr>
      </p:pic>
      <p:sp>
        <p:nvSpPr>
          <p:cNvPr id="13" name="직사각형 12">
            <a:extLst>
              <a:ext uri="{FF2B5EF4-FFF2-40B4-BE49-F238E27FC236}">
                <a16:creationId xmlns:a16="http://schemas.microsoft.com/office/drawing/2014/main" id="{76936360-BC6F-DC3B-360E-27B7B6C98EB2}"/>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0" bIns="45720" numCol="1" rtlCol="0" anchor="t" anchorCtr="0" compatLnSpc="1">
            <a:prstTxWarp prst="textNoShape">
              <a:avLst/>
            </a:prstTxWarp>
          </a:bodyPr>
          <a:lstStyle/>
          <a:p>
            <a:pPr marL="228600" indent="-228600">
              <a:buFont typeface="+mj-lt"/>
              <a:buAutoNum type="arabicPeriod"/>
            </a:pPr>
            <a:r>
              <a:rPr lang="en-US" altLang="ko-KR" sz="1100" b="1" dirty="0">
                <a:solidFill>
                  <a:schemeClr val="tx2"/>
                </a:solidFill>
              </a:rPr>
              <a:t>Open the “Contacts” App and Tap “Groups”</a:t>
            </a:r>
          </a:p>
          <a:p>
            <a:pPr marL="228600" indent="-228600">
              <a:buFont typeface="+mj-lt"/>
              <a:buAutoNum type="arabicPeriod"/>
            </a:pPr>
            <a:r>
              <a:rPr lang="en-US" altLang="ko-KR" sz="1100" b="1" dirty="0">
                <a:solidFill>
                  <a:schemeClr val="tx2"/>
                </a:solidFill>
              </a:rPr>
              <a:t>Tap the “+” button at the top right of the screen.</a:t>
            </a:r>
          </a:p>
          <a:p>
            <a:pPr marL="228600" indent="-228600">
              <a:buFont typeface="+mj-lt"/>
              <a:buAutoNum type="arabicPeriod"/>
            </a:pPr>
            <a:r>
              <a:rPr lang="en-US" altLang="ko-KR" sz="1100" b="1" dirty="0">
                <a:solidFill>
                  <a:schemeClr val="tx2"/>
                </a:solidFill>
              </a:rPr>
              <a:t>Enter Group Name</a:t>
            </a:r>
            <a:br>
              <a:rPr lang="en-US" altLang="ko-KR" sz="1100" dirty="0"/>
            </a:br>
            <a:r>
              <a:rPr lang="en-US" altLang="ko-KR" sz="1100" dirty="0"/>
              <a:t>For example: Work Contacts for Export.</a:t>
            </a:r>
          </a:p>
          <a:p>
            <a:pPr marL="228600" indent="-228600">
              <a:buFont typeface="+mj-lt"/>
              <a:buAutoNum type="arabicPeriod"/>
            </a:pPr>
            <a:r>
              <a:rPr lang="en-US" altLang="ko-KR" sz="1100" b="1" dirty="0">
                <a:solidFill>
                  <a:schemeClr val="tx2"/>
                </a:solidFill>
              </a:rPr>
              <a:t>Tap “Add Members to Group”</a:t>
            </a:r>
            <a:br>
              <a:rPr lang="en-US" altLang="ko-KR" sz="1100" dirty="0"/>
            </a:br>
            <a:r>
              <a:rPr lang="en-US" altLang="ko-KR" sz="1100" dirty="0"/>
              <a:t>Add contacts to the newly created group.</a:t>
            </a:r>
            <a:br>
              <a:rPr lang="en-US" altLang="ko-KR" sz="1100" dirty="0"/>
            </a:br>
            <a:br>
              <a:rPr lang="en-US" altLang="ko-KR" sz="1100" dirty="0"/>
            </a:br>
            <a:endParaRPr lang="en-US" altLang="ko-KR" sz="1100" i="1" dirty="0"/>
          </a:p>
          <a:p>
            <a:r>
              <a:rPr lang="en-US" altLang="ko-KR" sz="1100" i="1" dirty="0">
                <a:solidFill>
                  <a:srgbClr val="C00000"/>
                </a:solidFill>
              </a:rPr>
              <a:t>If you export all contacts, personal contacts may be included.</a:t>
            </a:r>
            <a:br>
              <a:rPr lang="en-US" altLang="ko-KR" sz="1100" i="1" dirty="0">
                <a:solidFill>
                  <a:srgbClr val="C00000"/>
                </a:solidFill>
              </a:rPr>
            </a:br>
            <a:r>
              <a:rPr lang="en-US" altLang="ko-KR" sz="1100" i="1" dirty="0">
                <a:solidFill>
                  <a:srgbClr val="C00000"/>
                </a:solidFill>
              </a:rPr>
              <a:t>Please make sure to create a separate group for work-related contacts before exporting.</a:t>
            </a:r>
            <a:endParaRPr lang="en-US" altLang="ko-KR" sz="1100" dirty="0">
              <a:solidFill>
                <a:srgbClr val="C00000"/>
              </a:solidFill>
            </a:endParaRPr>
          </a:p>
          <a:p>
            <a:pPr marL="228600" indent="-228600">
              <a:buFont typeface="+mj-lt"/>
              <a:buAutoNum type="arabicPeriod"/>
            </a:pPr>
            <a:endParaRPr lang="en-US" altLang="ko-KR" sz="1100" dirty="0"/>
          </a:p>
        </p:txBody>
      </p:sp>
      <p:sp>
        <p:nvSpPr>
          <p:cNvPr id="2" name="제목 1">
            <a:extLst>
              <a:ext uri="{FF2B5EF4-FFF2-40B4-BE49-F238E27FC236}">
                <a16:creationId xmlns:a16="http://schemas.microsoft.com/office/drawing/2014/main" id="{FDC665F5-086B-9295-B65C-26C2FBF85A7B}"/>
              </a:ext>
            </a:extLst>
          </p:cNvPr>
          <p:cNvSpPr txBox="1">
            <a:spLocks/>
          </p:cNvSpPr>
          <p:nvPr/>
        </p:nvSpPr>
        <p:spPr>
          <a:xfrm>
            <a:off x="242888" y="419507"/>
            <a:ext cx="576000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a:t>
            </a:r>
            <a:r>
              <a:rPr lang="en-US" altLang="ko-KR" sz="2000" dirty="0"/>
              <a:t>Appendix</a:t>
            </a:r>
            <a:r>
              <a:rPr kumimoji="0" lang="en-US" altLang="ko-KR" sz="2000" spc="-70" dirty="0"/>
              <a:t>] Download AOS Contacts(1/3)</a:t>
            </a:r>
          </a:p>
        </p:txBody>
      </p:sp>
      <p:graphicFrame>
        <p:nvGraphicFramePr>
          <p:cNvPr id="17" name="표 16">
            <a:extLst>
              <a:ext uri="{FF2B5EF4-FFF2-40B4-BE49-F238E27FC236}">
                <a16:creationId xmlns:a16="http://schemas.microsoft.com/office/drawing/2014/main" id="{CFB0F4CA-5BFE-DD4F-AD04-6774E0531E14}"/>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02.03. Contact Creation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02.03.02 Create multiple contact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ko-KR" altLang="en-US" sz="1200" b="1" dirty="0"/>
                        <a:t> </a:t>
                      </a:r>
                      <a:r>
                        <a:rPr lang="en-US" altLang="ko-KR" sz="1200" b="1" dirty="0"/>
                        <a:t>-</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t>AOS Contact(1/3)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 - </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D7BE1A81-C392-D725-C5F1-F5D178FCDCB8}"/>
              </a:ext>
            </a:extLst>
          </p:cNvPr>
          <p:cNvSpPr/>
          <p:nvPr/>
        </p:nvSpPr>
        <p:spPr bwMode="auto">
          <a:xfrm>
            <a:off x="242888"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 name="실행 단추: 뒤로 또는 앞으로 이동 2">
            <a:hlinkClick r:id="rId5" action="ppaction://hlinksldjump" highlightClick="1"/>
            <a:extLst>
              <a:ext uri="{FF2B5EF4-FFF2-40B4-BE49-F238E27FC236}">
                <a16:creationId xmlns:a16="http://schemas.microsoft.com/office/drawing/2014/main" id="{F2751542-1EDE-8111-3499-4A90F7DEC89D}"/>
              </a:ext>
            </a:extLst>
          </p:cNvPr>
          <p:cNvSpPr/>
          <p:nvPr/>
        </p:nvSpPr>
        <p:spPr bwMode="auto">
          <a:xfrm>
            <a:off x="7995409" y="404700"/>
            <a:ext cx="324000" cy="324000"/>
          </a:xfrm>
          <a:prstGeom prst="actionButtonBackPrevious">
            <a:avLst/>
          </a:prstGeom>
          <a:solidFill>
            <a:schemeClr val="bg1">
              <a:lumMod val="95000"/>
            </a:schemeClr>
          </a:solidFill>
          <a:ln>
            <a:solidFill>
              <a:schemeClr val="tx1">
                <a:lumMod val="50000"/>
                <a:lumOff val="50000"/>
              </a:schemeClr>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9" name="직사각형 8">
            <a:extLst>
              <a:ext uri="{FF2B5EF4-FFF2-40B4-BE49-F238E27FC236}">
                <a16:creationId xmlns:a16="http://schemas.microsoft.com/office/drawing/2014/main" id="{CCD6E204-4FC2-B4BC-560C-B9EB66416C33}"/>
              </a:ext>
            </a:extLst>
          </p:cNvPr>
          <p:cNvSpPr/>
          <p:nvPr/>
        </p:nvSpPr>
        <p:spPr>
          <a:xfrm>
            <a:off x="313206" y="5301208"/>
            <a:ext cx="1898771" cy="311146"/>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순서도: 연결자 9">
            <a:extLst>
              <a:ext uri="{FF2B5EF4-FFF2-40B4-BE49-F238E27FC236}">
                <a16:creationId xmlns:a16="http://schemas.microsoft.com/office/drawing/2014/main" id="{895BA7A7-3F56-B129-5908-FD69B1F0CE97}"/>
              </a:ext>
            </a:extLst>
          </p:cNvPr>
          <p:cNvSpPr/>
          <p:nvPr/>
        </p:nvSpPr>
        <p:spPr>
          <a:xfrm>
            <a:off x="242888" y="5189999"/>
            <a:ext cx="147213" cy="147213"/>
          </a:xfrm>
          <a:prstGeom prst="flowChartConnector">
            <a:avLst/>
          </a:prstGeom>
          <a:solidFill>
            <a:srgbClr val="C00000"/>
          </a:solidFill>
          <a:ln w="3175">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sz="800" b="1" dirty="0">
                <a:solidFill>
                  <a:schemeClr val="bg1"/>
                </a:solidFill>
              </a:rPr>
              <a:t>1</a:t>
            </a:r>
            <a:endParaRPr lang="ko-KR" altLang="en-US" sz="800" b="1" dirty="0">
              <a:solidFill>
                <a:schemeClr val="bg1"/>
              </a:solidFill>
            </a:endParaRPr>
          </a:p>
        </p:txBody>
      </p:sp>
      <p:sp>
        <p:nvSpPr>
          <p:cNvPr id="11" name="직사각형 10">
            <a:extLst>
              <a:ext uri="{FF2B5EF4-FFF2-40B4-BE49-F238E27FC236}">
                <a16:creationId xmlns:a16="http://schemas.microsoft.com/office/drawing/2014/main" id="{4184FEED-193E-D582-A1F0-445041599431}"/>
              </a:ext>
            </a:extLst>
          </p:cNvPr>
          <p:cNvSpPr/>
          <p:nvPr/>
        </p:nvSpPr>
        <p:spPr>
          <a:xfrm>
            <a:off x="3836876" y="2046994"/>
            <a:ext cx="287760" cy="243359"/>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순서도: 연결자 11">
            <a:extLst>
              <a:ext uri="{FF2B5EF4-FFF2-40B4-BE49-F238E27FC236}">
                <a16:creationId xmlns:a16="http://schemas.microsoft.com/office/drawing/2014/main" id="{AFA64E1F-A83A-B01E-CABD-31FA87F30342}"/>
              </a:ext>
            </a:extLst>
          </p:cNvPr>
          <p:cNvSpPr/>
          <p:nvPr/>
        </p:nvSpPr>
        <p:spPr>
          <a:xfrm>
            <a:off x="3908884" y="1968638"/>
            <a:ext cx="147213" cy="147213"/>
          </a:xfrm>
          <a:prstGeom prst="flowChartConnector">
            <a:avLst/>
          </a:prstGeom>
          <a:solidFill>
            <a:srgbClr val="C00000"/>
          </a:solidFill>
          <a:ln w="3175">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sz="800" b="1" dirty="0">
                <a:solidFill>
                  <a:schemeClr val="bg1"/>
                </a:solidFill>
              </a:rPr>
              <a:t>2</a:t>
            </a:r>
            <a:endParaRPr lang="ko-KR" altLang="en-US" sz="800" b="1" dirty="0">
              <a:solidFill>
                <a:schemeClr val="bg1"/>
              </a:solidFill>
            </a:endParaRPr>
          </a:p>
        </p:txBody>
      </p:sp>
      <p:sp>
        <p:nvSpPr>
          <p:cNvPr id="14" name="직사각형 13">
            <a:extLst>
              <a:ext uri="{FF2B5EF4-FFF2-40B4-BE49-F238E27FC236}">
                <a16:creationId xmlns:a16="http://schemas.microsoft.com/office/drawing/2014/main" id="{B21D2667-EEA0-975F-04FC-F394B40E9D00}"/>
              </a:ext>
            </a:extLst>
          </p:cNvPr>
          <p:cNvSpPr/>
          <p:nvPr/>
        </p:nvSpPr>
        <p:spPr>
          <a:xfrm>
            <a:off x="4576675" y="3409058"/>
            <a:ext cx="1855942" cy="27197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5" name="직선 화살표 연결선 14">
            <a:extLst>
              <a:ext uri="{FF2B5EF4-FFF2-40B4-BE49-F238E27FC236}">
                <a16:creationId xmlns:a16="http://schemas.microsoft.com/office/drawing/2014/main" id="{E12021C7-BE1B-6BDB-CBD8-BEA1145B189C}"/>
              </a:ext>
            </a:extLst>
          </p:cNvPr>
          <p:cNvCxnSpPr>
            <a:cxnSpLocks/>
            <a:stCxn id="16" idx="2"/>
          </p:cNvCxnSpPr>
          <p:nvPr/>
        </p:nvCxnSpPr>
        <p:spPr>
          <a:xfrm flipH="1">
            <a:off x="5487519" y="2697782"/>
            <a:ext cx="11012" cy="681049"/>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6" name="직사각형 15">
            <a:extLst>
              <a:ext uri="{FF2B5EF4-FFF2-40B4-BE49-F238E27FC236}">
                <a16:creationId xmlns:a16="http://schemas.microsoft.com/office/drawing/2014/main" id="{9380C72A-D49C-B863-9D15-E9055EC94F58}"/>
              </a:ext>
            </a:extLst>
          </p:cNvPr>
          <p:cNvSpPr/>
          <p:nvPr/>
        </p:nvSpPr>
        <p:spPr>
          <a:xfrm>
            <a:off x="4564446" y="2365144"/>
            <a:ext cx="1868171" cy="33263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연결자 17">
            <a:extLst>
              <a:ext uri="{FF2B5EF4-FFF2-40B4-BE49-F238E27FC236}">
                <a16:creationId xmlns:a16="http://schemas.microsoft.com/office/drawing/2014/main" id="{F2A5DF6B-F3C1-8D81-096A-589C07EA6AEB}"/>
              </a:ext>
            </a:extLst>
          </p:cNvPr>
          <p:cNvSpPr/>
          <p:nvPr/>
        </p:nvSpPr>
        <p:spPr>
          <a:xfrm>
            <a:off x="4490059" y="2286109"/>
            <a:ext cx="147213" cy="147213"/>
          </a:xfrm>
          <a:prstGeom prst="flowChartConnector">
            <a:avLst/>
          </a:prstGeom>
          <a:solidFill>
            <a:srgbClr val="C00000"/>
          </a:solidFill>
          <a:ln w="3175">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sz="800" b="1" dirty="0">
                <a:solidFill>
                  <a:schemeClr val="bg1"/>
                </a:solidFill>
              </a:rPr>
              <a:t>3</a:t>
            </a:r>
            <a:endParaRPr lang="ko-KR" altLang="en-US" sz="800" b="1" dirty="0">
              <a:solidFill>
                <a:schemeClr val="bg1"/>
              </a:solidFill>
            </a:endParaRPr>
          </a:p>
        </p:txBody>
      </p:sp>
      <p:cxnSp>
        <p:nvCxnSpPr>
          <p:cNvPr id="19" name="직선 화살표 연결선 18">
            <a:extLst>
              <a:ext uri="{FF2B5EF4-FFF2-40B4-BE49-F238E27FC236}">
                <a16:creationId xmlns:a16="http://schemas.microsoft.com/office/drawing/2014/main" id="{C50A96F1-804A-FBD8-3590-933649EE6A96}"/>
              </a:ext>
            </a:extLst>
          </p:cNvPr>
          <p:cNvCxnSpPr>
            <a:cxnSpLocks/>
            <a:stCxn id="11" idx="2"/>
            <a:endCxn id="16" idx="1"/>
          </p:cNvCxnSpPr>
          <p:nvPr/>
        </p:nvCxnSpPr>
        <p:spPr>
          <a:xfrm>
            <a:off x="3980756" y="2290353"/>
            <a:ext cx="583690" cy="24111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20" name="순서도: 연결자 19">
            <a:extLst>
              <a:ext uri="{FF2B5EF4-FFF2-40B4-BE49-F238E27FC236}">
                <a16:creationId xmlns:a16="http://schemas.microsoft.com/office/drawing/2014/main" id="{BE7D569D-ABAE-9B31-8390-C20A11D8C52E}"/>
              </a:ext>
            </a:extLst>
          </p:cNvPr>
          <p:cNvSpPr/>
          <p:nvPr/>
        </p:nvSpPr>
        <p:spPr>
          <a:xfrm>
            <a:off x="4484927" y="3299379"/>
            <a:ext cx="147213" cy="147213"/>
          </a:xfrm>
          <a:prstGeom prst="flowChartConnector">
            <a:avLst/>
          </a:prstGeom>
          <a:solidFill>
            <a:srgbClr val="C00000"/>
          </a:solidFill>
          <a:ln w="3175">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sz="800" b="1" dirty="0">
                <a:solidFill>
                  <a:schemeClr val="bg1"/>
                </a:solidFill>
              </a:rPr>
              <a:t>4</a:t>
            </a:r>
            <a:endParaRPr lang="ko-KR" altLang="en-US" sz="800" b="1" dirty="0">
              <a:solidFill>
                <a:schemeClr val="bg1"/>
              </a:solidFill>
            </a:endParaRPr>
          </a:p>
        </p:txBody>
      </p:sp>
      <p:cxnSp>
        <p:nvCxnSpPr>
          <p:cNvPr id="21" name="직선 화살표 연결선 20">
            <a:extLst>
              <a:ext uri="{FF2B5EF4-FFF2-40B4-BE49-F238E27FC236}">
                <a16:creationId xmlns:a16="http://schemas.microsoft.com/office/drawing/2014/main" id="{4DBFD319-ED7B-F3E6-90CC-31937D035DC7}"/>
              </a:ext>
            </a:extLst>
          </p:cNvPr>
          <p:cNvCxnSpPr>
            <a:cxnSpLocks/>
            <a:stCxn id="9" idx="0"/>
            <a:endCxn id="11" idx="1"/>
          </p:cNvCxnSpPr>
          <p:nvPr/>
        </p:nvCxnSpPr>
        <p:spPr>
          <a:xfrm flipV="1">
            <a:off x="1262592" y="2168674"/>
            <a:ext cx="2574284" cy="313253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737112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D81536-6972-8325-ED87-99160659983E}"/>
            </a:ext>
          </a:extLst>
        </p:cNvPr>
        <p:cNvGrpSpPr/>
        <p:nvPr/>
      </p:nvGrpSpPr>
      <p:grpSpPr>
        <a:xfrm>
          <a:off x="0" y="0"/>
          <a:ext cx="0" cy="0"/>
          <a:chOff x="0" y="0"/>
          <a:chExt cx="0" cy="0"/>
        </a:xfrm>
      </p:grpSpPr>
      <p:pic>
        <p:nvPicPr>
          <p:cNvPr id="41" name="그림 40" descr="텍스트, 스크린샷, 디자인이(가) 표시된 사진&#10;&#10;AI 생성 콘텐츠는 정확하지 않을 수 있습니다.">
            <a:extLst>
              <a:ext uri="{FF2B5EF4-FFF2-40B4-BE49-F238E27FC236}">
                <a16:creationId xmlns:a16="http://schemas.microsoft.com/office/drawing/2014/main" id="{E4AD2873-08B0-C507-4C78-AF4DC2ADD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52068" y="1890664"/>
            <a:ext cx="1955915" cy="3841200"/>
          </a:xfrm>
          <a:prstGeom prst="rect">
            <a:avLst/>
          </a:prstGeom>
        </p:spPr>
      </p:pic>
      <p:pic>
        <p:nvPicPr>
          <p:cNvPr id="40" name="그림 39" descr="텍스트, 스크린샷, 소프트웨어, 멀티미디어 소프트웨어이(가) 표시된 사진&#10;&#10;AI 생성 콘텐츠는 정확하지 않을 수 있습니다.">
            <a:extLst>
              <a:ext uri="{FF2B5EF4-FFF2-40B4-BE49-F238E27FC236}">
                <a16:creationId xmlns:a16="http://schemas.microsoft.com/office/drawing/2014/main" id="{8D16257F-011C-EB46-2B04-614949CFBD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8426" y="1890664"/>
            <a:ext cx="1955915" cy="3841200"/>
          </a:xfrm>
          <a:prstGeom prst="rect">
            <a:avLst/>
          </a:prstGeom>
        </p:spPr>
      </p:pic>
      <p:pic>
        <p:nvPicPr>
          <p:cNvPr id="25" name="그림 24" descr="텍스트, 스크린샷, 멀티미디어, 정보기기이(가) 표시된 사진&#10;&#10;AI 생성 콘텐츠는 정확하지 않을 수 있습니다.">
            <a:extLst>
              <a:ext uri="{FF2B5EF4-FFF2-40B4-BE49-F238E27FC236}">
                <a16:creationId xmlns:a16="http://schemas.microsoft.com/office/drawing/2014/main" id="{7A5B3F69-3ED0-EB15-5F2E-CE77D27012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675" y="1887064"/>
            <a:ext cx="1959581" cy="3848400"/>
          </a:xfrm>
          <a:prstGeom prst="rect">
            <a:avLst/>
          </a:prstGeom>
        </p:spPr>
      </p:pic>
      <p:sp>
        <p:nvSpPr>
          <p:cNvPr id="13" name="직사각형 12">
            <a:extLst>
              <a:ext uri="{FF2B5EF4-FFF2-40B4-BE49-F238E27FC236}">
                <a16:creationId xmlns:a16="http://schemas.microsoft.com/office/drawing/2014/main" id="{500BC727-255B-14DE-56F6-1C9992EFCE1E}"/>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0" bIns="45720" numCol="1" rtlCol="0" anchor="t" anchorCtr="0" compatLnSpc="1">
            <a:prstTxWarp prst="textNoShape">
              <a:avLst/>
            </a:prstTxWarp>
          </a:bodyPr>
          <a:lstStyle/>
          <a:p>
            <a:pPr marL="228600" indent="-228600">
              <a:buFont typeface="+mj-lt"/>
              <a:buAutoNum type="arabicPeriod"/>
            </a:pPr>
            <a:r>
              <a:rPr lang="en-US" altLang="ko-KR" sz="1100" b="1" dirty="0">
                <a:solidFill>
                  <a:schemeClr val="tx2"/>
                </a:solidFill>
              </a:rPr>
              <a:t>Select Contacts to Add to the Group</a:t>
            </a:r>
            <a:endParaRPr lang="en-US" altLang="ko-KR" sz="1100" dirty="0"/>
          </a:p>
          <a:p>
            <a:pPr marL="228600" indent="-228600">
              <a:buFont typeface="+mj-lt"/>
              <a:buAutoNum type="arabicPeriod"/>
            </a:pPr>
            <a:r>
              <a:rPr lang="en-US" altLang="ko-KR" sz="1100" b="1" dirty="0">
                <a:solidFill>
                  <a:schemeClr val="tx2"/>
                </a:solidFill>
              </a:rPr>
              <a:t>Tap the “Done” Button at the Bottom of the Screen</a:t>
            </a:r>
          </a:p>
          <a:p>
            <a:pPr marL="228600" indent="-228600">
              <a:buFont typeface="+mj-lt"/>
              <a:buAutoNum type="arabicPeriod"/>
            </a:pPr>
            <a:r>
              <a:rPr lang="en-US" altLang="ko-KR" sz="1100" b="1" dirty="0">
                <a:solidFill>
                  <a:schemeClr val="tx2"/>
                </a:solidFill>
              </a:rPr>
              <a:t>After Verifying the Added Contacts, Tap the “Save” Button at the Bottom Right</a:t>
            </a:r>
            <a:br>
              <a:rPr lang="en-US" altLang="ko-KR" sz="1100" dirty="0"/>
            </a:br>
            <a:r>
              <a:rPr lang="en-US" altLang="ko-KR" sz="1100" dirty="0"/>
              <a:t>Saves the group with the selected contacts.</a:t>
            </a:r>
          </a:p>
          <a:p>
            <a:pPr marL="228600" indent="-228600">
              <a:buFont typeface="+mj-lt"/>
              <a:buAutoNum type="arabicPeriod"/>
            </a:pPr>
            <a:r>
              <a:rPr lang="en-US" altLang="ko-KR" sz="1100" b="1" dirty="0">
                <a:solidFill>
                  <a:schemeClr val="tx2"/>
                </a:solidFill>
              </a:rPr>
              <a:t>Long Press Any Contact to Activate the Selection List</a:t>
            </a:r>
            <a:br>
              <a:rPr lang="en-US" altLang="ko-KR" sz="1100" dirty="0"/>
            </a:br>
            <a:r>
              <a:rPr lang="en-US" altLang="ko-KR" sz="1100" dirty="0"/>
              <a:t>Allows multiple contacts to be selected for further actions.</a:t>
            </a:r>
          </a:p>
          <a:p>
            <a:pPr marL="228600" indent="-228600">
              <a:buFont typeface="+mj-lt"/>
              <a:buAutoNum type="arabicPeriod"/>
            </a:pPr>
            <a:endParaRPr lang="en-US" altLang="ko-KR" sz="1100" i="1" dirty="0"/>
          </a:p>
          <a:p>
            <a:pPr marL="228600" indent="-228600">
              <a:buFont typeface="+mj-lt"/>
              <a:buAutoNum type="arabicPeriod"/>
            </a:pPr>
            <a:endParaRPr lang="en-US" altLang="ko-KR" sz="1100" i="1" dirty="0"/>
          </a:p>
          <a:p>
            <a:r>
              <a:rPr lang="en-US" altLang="ko-KR" sz="1100" i="1" dirty="0">
                <a:solidFill>
                  <a:schemeClr val="accent2"/>
                </a:solidFill>
              </a:rPr>
              <a:t>If you export all contacts, personal contacts may be included.</a:t>
            </a:r>
            <a:br>
              <a:rPr lang="en-US" altLang="ko-KR" sz="1100" i="1" dirty="0">
                <a:solidFill>
                  <a:schemeClr val="accent2"/>
                </a:solidFill>
              </a:rPr>
            </a:br>
            <a:r>
              <a:rPr lang="en-US" altLang="ko-KR" sz="1100" i="1" dirty="0">
                <a:solidFill>
                  <a:schemeClr val="accent2"/>
                </a:solidFill>
              </a:rPr>
              <a:t>Please make sure to create a separate group for work-related contacts before exporting.</a:t>
            </a:r>
            <a:endParaRPr lang="en-US" altLang="ko-KR" sz="1100" dirty="0">
              <a:solidFill>
                <a:schemeClr val="accent2"/>
              </a:solidFill>
            </a:endParaRPr>
          </a:p>
        </p:txBody>
      </p:sp>
      <p:sp>
        <p:nvSpPr>
          <p:cNvPr id="2" name="제목 1">
            <a:extLst>
              <a:ext uri="{FF2B5EF4-FFF2-40B4-BE49-F238E27FC236}">
                <a16:creationId xmlns:a16="http://schemas.microsoft.com/office/drawing/2014/main" id="{7F3B18D5-E3E0-3568-0DD1-9DAD7820BF27}"/>
              </a:ext>
            </a:extLst>
          </p:cNvPr>
          <p:cNvSpPr txBox="1">
            <a:spLocks/>
          </p:cNvSpPr>
          <p:nvPr/>
        </p:nvSpPr>
        <p:spPr>
          <a:xfrm>
            <a:off x="242888" y="419507"/>
            <a:ext cx="576000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a:t>
            </a:r>
            <a:r>
              <a:rPr lang="en-US" altLang="ko-KR" sz="2000" dirty="0"/>
              <a:t>Appendix</a:t>
            </a:r>
            <a:r>
              <a:rPr kumimoji="0" lang="en-US" altLang="ko-KR" sz="2000" spc="-70" dirty="0"/>
              <a:t>] Download AOS Contacts(2/3)</a:t>
            </a:r>
          </a:p>
        </p:txBody>
      </p:sp>
      <p:graphicFrame>
        <p:nvGraphicFramePr>
          <p:cNvPr id="17" name="표 16">
            <a:extLst>
              <a:ext uri="{FF2B5EF4-FFF2-40B4-BE49-F238E27FC236}">
                <a16:creationId xmlns:a16="http://schemas.microsoft.com/office/drawing/2014/main" id="{23CA06BD-17E1-2ADB-758B-BF081E6A2C63}"/>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02.03. Contact Creation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02.03.02 Create multiple contact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ko-KR" altLang="en-US" sz="1200" b="1" dirty="0"/>
                        <a:t> </a:t>
                      </a:r>
                      <a:r>
                        <a:rPr lang="en-US" altLang="ko-KR" sz="1200" b="1" dirty="0"/>
                        <a:t>-</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t>AOS Contact(2/3)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 - </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11914FF2-348E-9D62-5C03-4920BC7CF99A}"/>
              </a:ext>
            </a:extLst>
          </p:cNvPr>
          <p:cNvSpPr/>
          <p:nvPr/>
        </p:nvSpPr>
        <p:spPr bwMode="auto">
          <a:xfrm>
            <a:off x="242888"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 name="실행 단추: 뒤로 또는 앞으로 이동 2">
            <a:hlinkClick r:id="rId5" action="ppaction://hlinksldjump" highlightClick="1"/>
            <a:extLst>
              <a:ext uri="{FF2B5EF4-FFF2-40B4-BE49-F238E27FC236}">
                <a16:creationId xmlns:a16="http://schemas.microsoft.com/office/drawing/2014/main" id="{282273A5-7C70-AA9B-66E5-E527534F8F87}"/>
              </a:ext>
            </a:extLst>
          </p:cNvPr>
          <p:cNvSpPr/>
          <p:nvPr/>
        </p:nvSpPr>
        <p:spPr bwMode="auto">
          <a:xfrm>
            <a:off x="7995409" y="404700"/>
            <a:ext cx="324000" cy="324000"/>
          </a:xfrm>
          <a:prstGeom prst="actionButtonBackPrevious">
            <a:avLst/>
          </a:prstGeom>
          <a:solidFill>
            <a:schemeClr val="bg1">
              <a:lumMod val="95000"/>
            </a:schemeClr>
          </a:solidFill>
          <a:ln>
            <a:solidFill>
              <a:schemeClr val="tx1">
                <a:lumMod val="50000"/>
                <a:lumOff val="50000"/>
              </a:schemeClr>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9" name="직사각형 8">
            <a:extLst>
              <a:ext uri="{FF2B5EF4-FFF2-40B4-BE49-F238E27FC236}">
                <a16:creationId xmlns:a16="http://schemas.microsoft.com/office/drawing/2014/main" id="{9E39206E-0CCF-063B-D1BA-777DD3E3BAB0}"/>
              </a:ext>
            </a:extLst>
          </p:cNvPr>
          <p:cNvSpPr/>
          <p:nvPr/>
        </p:nvSpPr>
        <p:spPr>
          <a:xfrm>
            <a:off x="325372" y="2969200"/>
            <a:ext cx="1866467" cy="1107872"/>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순서도: 연결자 9">
            <a:extLst>
              <a:ext uri="{FF2B5EF4-FFF2-40B4-BE49-F238E27FC236}">
                <a16:creationId xmlns:a16="http://schemas.microsoft.com/office/drawing/2014/main" id="{37ABC851-CCB9-48D4-77CA-908DCDEC3172}"/>
              </a:ext>
            </a:extLst>
          </p:cNvPr>
          <p:cNvSpPr/>
          <p:nvPr/>
        </p:nvSpPr>
        <p:spPr>
          <a:xfrm>
            <a:off x="245913" y="3455634"/>
            <a:ext cx="148568" cy="148568"/>
          </a:xfrm>
          <a:prstGeom prst="flowChartConnector">
            <a:avLst/>
          </a:prstGeom>
          <a:solidFill>
            <a:srgbClr val="C00000"/>
          </a:solidFill>
          <a:ln w="3175">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sz="800" b="1" dirty="0">
                <a:solidFill>
                  <a:schemeClr val="bg1"/>
                </a:solidFill>
              </a:rPr>
              <a:t>1</a:t>
            </a:r>
            <a:endParaRPr lang="ko-KR" altLang="en-US" sz="800" b="1" dirty="0">
              <a:solidFill>
                <a:schemeClr val="bg1"/>
              </a:solidFill>
            </a:endParaRPr>
          </a:p>
        </p:txBody>
      </p:sp>
      <p:sp>
        <p:nvSpPr>
          <p:cNvPr id="11" name="직사각형 10">
            <a:extLst>
              <a:ext uri="{FF2B5EF4-FFF2-40B4-BE49-F238E27FC236}">
                <a16:creationId xmlns:a16="http://schemas.microsoft.com/office/drawing/2014/main" id="{5190611C-5F5C-D1D5-0567-65B459990B2D}"/>
              </a:ext>
            </a:extLst>
          </p:cNvPr>
          <p:cNvSpPr/>
          <p:nvPr/>
        </p:nvSpPr>
        <p:spPr>
          <a:xfrm>
            <a:off x="3402807" y="5415313"/>
            <a:ext cx="936257" cy="311684"/>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91569D8E-4A69-E1ED-3438-F23B39C1450B}"/>
              </a:ext>
            </a:extLst>
          </p:cNvPr>
          <p:cNvSpPr/>
          <p:nvPr/>
        </p:nvSpPr>
        <p:spPr>
          <a:xfrm>
            <a:off x="305092" y="5415313"/>
            <a:ext cx="1886748" cy="311684"/>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순서도: 연결자 13">
            <a:extLst>
              <a:ext uri="{FF2B5EF4-FFF2-40B4-BE49-F238E27FC236}">
                <a16:creationId xmlns:a16="http://schemas.microsoft.com/office/drawing/2014/main" id="{DD636F5F-CAB4-9E11-C7DD-7CDE6CE1AA44}"/>
              </a:ext>
            </a:extLst>
          </p:cNvPr>
          <p:cNvSpPr/>
          <p:nvPr/>
        </p:nvSpPr>
        <p:spPr>
          <a:xfrm>
            <a:off x="230808" y="5341027"/>
            <a:ext cx="148568" cy="148568"/>
          </a:xfrm>
          <a:prstGeom prst="flowChartConnector">
            <a:avLst/>
          </a:prstGeom>
          <a:solidFill>
            <a:srgbClr val="C00000"/>
          </a:solidFill>
          <a:ln w="3175">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sz="800" b="1" dirty="0">
                <a:solidFill>
                  <a:schemeClr val="bg1"/>
                </a:solidFill>
              </a:rPr>
              <a:t>2</a:t>
            </a:r>
            <a:endParaRPr lang="ko-KR" altLang="en-US" sz="800" b="1" dirty="0">
              <a:solidFill>
                <a:schemeClr val="bg1"/>
              </a:solidFill>
            </a:endParaRPr>
          </a:p>
        </p:txBody>
      </p:sp>
      <p:cxnSp>
        <p:nvCxnSpPr>
          <p:cNvPr id="15" name="직선 화살표 연결선 14">
            <a:extLst>
              <a:ext uri="{FF2B5EF4-FFF2-40B4-BE49-F238E27FC236}">
                <a16:creationId xmlns:a16="http://schemas.microsoft.com/office/drawing/2014/main" id="{4E9C4B97-1BFA-03E3-53C2-381E56043242}"/>
              </a:ext>
            </a:extLst>
          </p:cNvPr>
          <p:cNvCxnSpPr>
            <a:cxnSpLocks/>
            <a:stCxn id="12" idx="3"/>
            <a:endCxn id="11" idx="1"/>
          </p:cNvCxnSpPr>
          <p:nvPr/>
        </p:nvCxnSpPr>
        <p:spPr>
          <a:xfrm>
            <a:off x="2191840" y="5571155"/>
            <a:ext cx="1210966" cy="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6" name="직사각형 15">
            <a:extLst>
              <a:ext uri="{FF2B5EF4-FFF2-40B4-BE49-F238E27FC236}">
                <a16:creationId xmlns:a16="http://schemas.microsoft.com/office/drawing/2014/main" id="{74B2791C-5B31-B8A8-26BD-ABF683469D96}"/>
              </a:ext>
            </a:extLst>
          </p:cNvPr>
          <p:cNvSpPr/>
          <p:nvPr/>
        </p:nvSpPr>
        <p:spPr>
          <a:xfrm>
            <a:off x="4614982" y="3550165"/>
            <a:ext cx="1885363" cy="250525"/>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연결자 17">
            <a:extLst>
              <a:ext uri="{FF2B5EF4-FFF2-40B4-BE49-F238E27FC236}">
                <a16:creationId xmlns:a16="http://schemas.microsoft.com/office/drawing/2014/main" id="{17C616A7-8F0D-976A-3CB6-F3E496A550F3}"/>
              </a:ext>
            </a:extLst>
          </p:cNvPr>
          <p:cNvSpPr/>
          <p:nvPr/>
        </p:nvSpPr>
        <p:spPr>
          <a:xfrm>
            <a:off x="4540698" y="3473526"/>
            <a:ext cx="148568" cy="148568"/>
          </a:xfrm>
          <a:prstGeom prst="flowChartConnector">
            <a:avLst/>
          </a:prstGeom>
          <a:solidFill>
            <a:srgbClr val="C00000"/>
          </a:solidFill>
          <a:ln w="3175">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sz="800" b="1" dirty="0">
                <a:solidFill>
                  <a:schemeClr val="bg1"/>
                </a:solidFill>
              </a:rPr>
              <a:t>4</a:t>
            </a:r>
            <a:endParaRPr lang="ko-KR" altLang="en-US" sz="800" b="1" dirty="0">
              <a:solidFill>
                <a:schemeClr val="bg1"/>
              </a:solidFill>
            </a:endParaRPr>
          </a:p>
        </p:txBody>
      </p:sp>
      <p:cxnSp>
        <p:nvCxnSpPr>
          <p:cNvPr id="19" name="직선 화살표 연결선 18">
            <a:extLst>
              <a:ext uri="{FF2B5EF4-FFF2-40B4-BE49-F238E27FC236}">
                <a16:creationId xmlns:a16="http://schemas.microsoft.com/office/drawing/2014/main" id="{D62D5DAF-03E3-CBBB-2753-EEDE84BDBDF4}"/>
              </a:ext>
            </a:extLst>
          </p:cNvPr>
          <p:cNvCxnSpPr>
            <a:cxnSpLocks/>
            <a:stCxn id="11" idx="3"/>
            <a:endCxn id="16" idx="2"/>
          </p:cNvCxnSpPr>
          <p:nvPr/>
        </p:nvCxnSpPr>
        <p:spPr>
          <a:xfrm flipV="1">
            <a:off x="4339064" y="3800690"/>
            <a:ext cx="1218601" cy="1770465"/>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20" name="순서도: 연결자 19">
            <a:extLst>
              <a:ext uri="{FF2B5EF4-FFF2-40B4-BE49-F238E27FC236}">
                <a16:creationId xmlns:a16="http://schemas.microsoft.com/office/drawing/2014/main" id="{6238393D-DA1B-CA09-9DF0-FFD120E7FA58}"/>
              </a:ext>
            </a:extLst>
          </p:cNvPr>
          <p:cNvSpPr/>
          <p:nvPr/>
        </p:nvSpPr>
        <p:spPr>
          <a:xfrm>
            <a:off x="3327800" y="5323881"/>
            <a:ext cx="148568" cy="148568"/>
          </a:xfrm>
          <a:prstGeom prst="flowChartConnector">
            <a:avLst/>
          </a:prstGeom>
          <a:solidFill>
            <a:srgbClr val="C00000"/>
          </a:solidFill>
          <a:ln w="3175">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sz="800" b="1" dirty="0">
                <a:solidFill>
                  <a:schemeClr val="bg1"/>
                </a:solidFill>
              </a:rPr>
              <a:t>3</a:t>
            </a:r>
            <a:endParaRPr lang="ko-KR" altLang="en-US" sz="800" b="1" dirty="0">
              <a:solidFill>
                <a:schemeClr val="bg1"/>
              </a:solidFill>
            </a:endParaRPr>
          </a:p>
        </p:txBody>
      </p:sp>
      <p:cxnSp>
        <p:nvCxnSpPr>
          <p:cNvPr id="21" name="직선 화살표 연결선 20">
            <a:extLst>
              <a:ext uri="{FF2B5EF4-FFF2-40B4-BE49-F238E27FC236}">
                <a16:creationId xmlns:a16="http://schemas.microsoft.com/office/drawing/2014/main" id="{A19E202F-494D-E758-92D1-1CB1A21386CC}"/>
              </a:ext>
            </a:extLst>
          </p:cNvPr>
          <p:cNvCxnSpPr>
            <a:cxnSpLocks/>
            <a:stCxn id="9" idx="2"/>
            <a:endCxn id="12" idx="0"/>
          </p:cNvCxnSpPr>
          <p:nvPr/>
        </p:nvCxnSpPr>
        <p:spPr>
          <a:xfrm flipH="1">
            <a:off x="1248466" y="4077072"/>
            <a:ext cx="10140" cy="1338241"/>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368837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12DFF2-EC8A-2348-1F4D-AB8A27A3BFC6}"/>
            </a:ext>
          </a:extLst>
        </p:cNvPr>
        <p:cNvGrpSpPr/>
        <p:nvPr/>
      </p:nvGrpSpPr>
      <p:grpSpPr>
        <a:xfrm>
          <a:off x="0" y="0"/>
          <a:ext cx="0" cy="0"/>
          <a:chOff x="0" y="0"/>
          <a:chExt cx="0" cy="0"/>
        </a:xfrm>
      </p:grpSpPr>
      <p:pic>
        <p:nvPicPr>
          <p:cNvPr id="27" name="그림 26" descr="텍스트, 스크린샷, 멀티미디어, 정보기기이(가) 표시된 사진&#10;&#10;AI 생성 콘텐츠는 정확하지 않을 수 있습니다.">
            <a:extLst>
              <a:ext uri="{FF2B5EF4-FFF2-40B4-BE49-F238E27FC236}">
                <a16:creationId xmlns:a16="http://schemas.microsoft.com/office/drawing/2014/main" id="{F472FCA0-0E13-033E-D26B-135B7A71C0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6522" y="1853895"/>
            <a:ext cx="1869062" cy="3816000"/>
          </a:xfrm>
          <a:prstGeom prst="rect">
            <a:avLst/>
          </a:prstGeom>
        </p:spPr>
      </p:pic>
      <p:pic>
        <p:nvPicPr>
          <p:cNvPr id="37" name="그림 36">
            <a:extLst>
              <a:ext uri="{FF2B5EF4-FFF2-40B4-BE49-F238E27FC236}">
                <a16:creationId xmlns:a16="http://schemas.microsoft.com/office/drawing/2014/main" id="{3126E01B-32D4-F899-9F50-2AA071CF82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60247" y="1844824"/>
            <a:ext cx="1943083" cy="3816000"/>
          </a:xfrm>
          <a:prstGeom prst="rect">
            <a:avLst/>
          </a:prstGeom>
        </p:spPr>
      </p:pic>
      <p:pic>
        <p:nvPicPr>
          <p:cNvPr id="35" name="그림 34" descr="텍스트, 스크린샷, 디자인이(가) 표시된 사진&#10;&#10;AI 생성 콘텐츠는 정확하지 않을 수 있습니다.">
            <a:extLst>
              <a:ext uri="{FF2B5EF4-FFF2-40B4-BE49-F238E27FC236}">
                <a16:creationId xmlns:a16="http://schemas.microsoft.com/office/drawing/2014/main" id="{355B6253-528D-3DB9-74D4-1B786BD709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0695" y="1838593"/>
            <a:ext cx="1943083" cy="3816000"/>
          </a:xfrm>
          <a:prstGeom prst="rect">
            <a:avLst/>
          </a:prstGeom>
        </p:spPr>
      </p:pic>
      <p:sp>
        <p:nvSpPr>
          <p:cNvPr id="13" name="직사각형 12">
            <a:extLst>
              <a:ext uri="{FF2B5EF4-FFF2-40B4-BE49-F238E27FC236}">
                <a16:creationId xmlns:a16="http://schemas.microsoft.com/office/drawing/2014/main" id="{C6134269-E753-F26B-1E94-320932B787FE}"/>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0" bIns="45720" numCol="1" rtlCol="0" anchor="t" anchorCtr="0" compatLnSpc="1">
            <a:prstTxWarp prst="textNoShape">
              <a:avLst/>
            </a:prstTxWarp>
          </a:bodyPr>
          <a:lstStyle/>
          <a:p>
            <a:pPr marL="228600" indent="-228600">
              <a:buFont typeface="+mj-lt"/>
              <a:buAutoNum type="arabicPeriod"/>
            </a:pPr>
            <a:r>
              <a:rPr lang="en-US" altLang="ko-KR" sz="1100" b="1" dirty="0">
                <a:solidFill>
                  <a:schemeClr val="tx2"/>
                </a:solidFill>
              </a:rPr>
              <a:t>Select Contacts to Export</a:t>
            </a:r>
            <a:br>
              <a:rPr lang="en-US" altLang="ko-KR" sz="1100" dirty="0"/>
            </a:br>
            <a:r>
              <a:rPr lang="en-US" altLang="ko-KR" sz="1100" dirty="0"/>
              <a:t>- Select the desired contacts (select all if needed).</a:t>
            </a:r>
          </a:p>
          <a:p>
            <a:pPr marL="228600" indent="-228600">
              <a:buFont typeface="+mj-lt"/>
              <a:buAutoNum type="arabicPeriod"/>
            </a:pPr>
            <a:r>
              <a:rPr lang="en-US" altLang="ko-KR" sz="1100" b="1" dirty="0">
                <a:solidFill>
                  <a:schemeClr val="tx2"/>
                </a:solidFill>
              </a:rPr>
              <a:t>Tap the “Share” Button at the Bottom Left of the Screen</a:t>
            </a:r>
          </a:p>
          <a:p>
            <a:pPr marL="228600" indent="-228600">
              <a:buFont typeface="+mj-lt"/>
              <a:buAutoNum type="arabicPeriod"/>
            </a:pPr>
            <a:r>
              <a:rPr lang="en-US" altLang="ko-KR" sz="1100" b="1" dirty="0">
                <a:solidFill>
                  <a:schemeClr val="tx2"/>
                </a:solidFill>
              </a:rPr>
              <a:t>Select Fields to Share, Then Tap “Done” at the Bottom</a:t>
            </a:r>
            <a:br>
              <a:rPr lang="en-US" altLang="ko-KR" sz="1100" dirty="0"/>
            </a:br>
            <a:r>
              <a:rPr lang="en-US" altLang="ko-KR" sz="1100" dirty="0"/>
              <a:t>- Name, phone number, and email must be selected.</a:t>
            </a:r>
            <a:br>
              <a:rPr lang="en-US" altLang="ko-KR" sz="1100" dirty="0"/>
            </a:br>
            <a:r>
              <a:rPr lang="en-US" altLang="ko-KR" sz="1100" dirty="0"/>
              <a:t>(The fields shown may vary depending on the contact information entered.)</a:t>
            </a:r>
          </a:p>
          <a:p>
            <a:pPr marL="228600" indent="-228600">
              <a:buFont typeface="+mj-lt"/>
              <a:buAutoNum type="arabicPeriod"/>
            </a:pPr>
            <a:r>
              <a:rPr lang="en-US" altLang="ko-KR" sz="1100" b="1" dirty="0">
                <a:solidFill>
                  <a:schemeClr val="tx2"/>
                </a:solidFill>
              </a:rPr>
              <a:t>Send the Generated Contact File (.</a:t>
            </a:r>
            <a:r>
              <a:rPr lang="en-US" altLang="ko-KR" sz="1100" b="1" dirty="0" err="1">
                <a:solidFill>
                  <a:schemeClr val="tx2"/>
                </a:solidFill>
              </a:rPr>
              <a:t>vcf</a:t>
            </a:r>
            <a:r>
              <a:rPr lang="en-US" altLang="ko-KR" sz="1100" b="1" dirty="0">
                <a:solidFill>
                  <a:schemeClr val="tx2"/>
                </a:solidFill>
              </a:rPr>
              <a:t>)</a:t>
            </a:r>
            <a:br>
              <a:rPr lang="en-US" altLang="ko-KR" sz="1100" dirty="0"/>
            </a:br>
            <a:r>
              <a:rPr lang="en-US" altLang="ko-KR" sz="1100" dirty="0"/>
              <a:t>- Choose your email app and send the file to yourself.</a:t>
            </a:r>
            <a:br>
              <a:rPr lang="en-US" altLang="ko-KR" sz="1100" dirty="0"/>
            </a:br>
            <a:r>
              <a:rPr lang="en-US" altLang="ko-KR" sz="1100" dirty="0"/>
              <a:t>- Download it on your desktop or mobile device.</a:t>
            </a:r>
          </a:p>
          <a:p>
            <a:endParaRPr lang="en-US" altLang="ko-KR" sz="1100" i="1" dirty="0"/>
          </a:p>
          <a:p>
            <a:endParaRPr lang="en-US" altLang="ko-KR" sz="1100" i="1" dirty="0"/>
          </a:p>
          <a:p>
            <a:r>
              <a:rPr lang="en-US" altLang="ko-KR" sz="1100" i="1" dirty="0">
                <a:solidFill>
                  <a:schemeClr val="accent2"/>
                </a:solidFill>
              </a:rPr>
              <a:t>If you export all contacts, personal contacts may be included.</a:t>
            </a:r>
            <a:br>
              <a:rPr lang="en-US" altLang="ko-KR" sz="1100" i="1" dirty="0">
                <a:solidFill>
                  <a:schemeClr val="accent2"/>
                </a:solidFill>
              </a:rPr>
            </a:br>
            <a:r>
              <a:rPr lang="en-US" altLang="ko-KR" sz="1100" i="1" dirty="0">
                <a:solidFill>
                  <a:schemeClr val="accent2"/>
                </a:solidFill>
              </a:rPr>
              <a:t>Please make sure to create a separate group for work-related contacts before exporting.</a:t>
            </a:r>
            <a:endParaRPr lang="en-US" altLang="ko-KR" sz="1100" dirty="0">
              <a:solidFill>
                <a:schemeClr val="accent2"/>
              </a:solidFill>
            </a:endParaRPr>
          </a:p>
          <a:p>
            <a:endParaRPr lang="en-US" altLang="ko-KR" sz="1100" b="1" dirty="0">
              <a:solidFill>
                <a:schemeClr val="accent2"/>
              </a:solidFill>
            </a:endParaRPr>
          </a:p>
          <a:p>
            <a:r>
              <a:rPr lang="en-US" altLang="ko-KR" sz="1100" b="1" dirty="0">
                <a:solidFill>
                  <a:schemeClr val="accent2"/>
                </a:solidFill>
              </a:rPr>
              <a:t>Note:</a:t>
            </a:r>
            <a:r>
              <a:rPr lang="en-US" altLang="ko-KR" sz="1100" dirty="0">
                <a:solidFill>
                  <a:schemeClr val="accent2"/>
                </a:solidFill>
              </a:rPr>
              <a:t> On Android devices, saving contact files directly to the phone is not supported.</a:t>
            </a:r>
            <a:br>
              <a:rPr lang="en-US" altLang="ko-KR" sz="1100" dirty="0">
                <a:solidFill>
                  <a:schemeClr val="accent2"/>
                </a:solidFill>
              </a:rPr>
            </a:br>
            <a:r>
              <a:rPr lang="en-US" altLang="ko-KR" sz="1100" dirty="0">
                <a:solidFill>
                  <a:schemeClr val="accent2"/>
                </a:solidFill>
              </a:rPr>
              <a:t>You must send the file to your email and download it from there.</a:t>
            </a:r>
          </a:p>
        </p:txBody>
      </p:sp>
      <p:sp>
        <p:nvSpPr>
          <p:cNvPr id="2" name="제목 1">
            <a:extLst>
              <a:ext uri="{FF2B5EF4-FFF2-40B4-BE49-F238E27FC236}">
                <a16:creationId xmlns:a16="http://schemas.microsoft.com/office/drawing/2014/main" id="{C985FD1F-54C7-E29F-647F-2169232BAEFF}"/>
              </a:ext>
            </a:extLst>
          </p:cNvPr>
          <p:cNvSpPr txBox="1">
            <a:spLocks/>
          </p:cNvSpPr>
          <p:nvPr/>
        </p:nvSpPr>
        <p:spPr>
          <a:xfrm>
            <a:off x="242888" y="419507"/>
            <a:ext cx="576000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a:t>
            </a:r>
            <a:r>
              <a:rPr lang="en-US" altLang="ko-KR" sz="2000" dirty="0"/>
              <a:t>Appendix</a:t>
            </a:r>
            <a:r>
              <a:rPr kumimoji="0" lang="en-US" altLang="ko-KR" sz="2000" spc="-70" dirty="0"/>
              <a:t>] Download AOS Contacts(3/3)</a:t>
            </a:r>
          </a:p>
        </p:txBody>
      </p:sp>
      <p:graphicFrame>
        <p:nvGraphicFramePr>
          <p:cNvPr id="17" name="표 16">
            <a:extLst>
              <a:ext uri="{FF2B5EF4-FFF2-40B4-BE49-F238E27FC236}">
                <a16:creationId xmlns:a16="http://schemas.microsoft.com/office/drawing/2014/main" id="{73B9B1EE-696A-89CC-F240-61DFA125F043}"/>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02.03. Contact Creation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02.03.02 Create multiple contact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 -</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t>AOS Contact(3/3)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 - </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54EDCF35-6B5E-CDF6-4C63-6E4767210FEF}"/>
              </a:ext>
            </a:extLst>
          </p:cNvPr>
          <p:cNvSpPr/>
          <p:nvPr/>
        </p:nvSpPr>
        <p:spPr bwMode="auto">
          <a:xfrm>
            <a:off x="242888"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 name="실행 단추: 뒤로 또는 앞으로 이동 2">
            <a:hlinkClick r:id="rId5" action="ppaction://hlinksldjump" highlightClick="1"/>
            <a:extLst>
              <a:ext uri="{FF2B5EF4-FFF2-40B4-BE49-F238E27FC236}">
                <a16:creationId xmlns:a16="http://schemas.microsoft.com/office/drawing/2014/main" id="{A603775A-F78E-46E9-F695-48274066F8EF}"/>
              </a:ext>
            </a:extLst>
          </p:cNvPr>
          <p:cNvSpPr/>
          <p:nvPr/>
        </p:nvSpPr>
        <p:spPr bwMode="auto">
          <a:xfrm>
            <a:off x="7995409" y="404700"/>
            <a:ext cx="324000" cy="324000"/>
          </a:xfrm>
          <a:prstGeom prst="actionButtonBackPrevious">
            <a:avLst/>
          </a:prstGeom>
          <a:solidFill>
            <a:schemeClr val="bg1">
              <a:lumMod val="95000"/>
            </a:schemeClr>
          </a:solidFill>
          <a:ln>
            <a:solidFill>
              <a:schemeClr val="tx1">
                <a:lumMod val="50000"/>
                <a:lumOff val="50000"/>
              </a:schemeClr>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9" name="직사각형 8">
            <a:extLst>
              <a:ext uri="{FF2B5EF4-FFF2-40B4-BE49-F238E27FC236}">
                <a16:creationId xmlns:a16="http://schemas.microsoft.com/office/drawing/2014/main" id="{8FCBF30C-F437-0AAA-239C-949D73D833CF}"/>
              </a:ext>
            </a:extLst>
          </p:cNvPr>
          <p:cNvSpPr/>
          <p:nvPr/>
        </p:nvSpPr>
        <p:spPr>
          <a:xfrm>
            <a:off x="323929" y="2996788"/>
            <a:ext cx="1914472" cy="1675666"/>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순서도: 연결자 9">
            <a:extLst>
              <a:ext uri="{FF2B5EF4-FFF2-40B4-BE49-F238E27FC236}">
                <a16:creationId xmlns:a16="http://schemas.microsoft.com/office/drawing/2014/main" id="{356F82E7-A704-6E88-A925-DCE0A53F144A}"/>
              </a:ext>
            </a:extLst>
          </p:cNvPr>
          <p:cNvSpPr/>
          <p:nvPr/>
        </p:nvSpPr>
        <p:spPr>
          <a:xfrm>
            <a:off x="246480" y="2923057"/>
            <a:ext cx="148430" cy="147461"/>
          </a:xfrm>
          <a:prstGeom prst="flowChartConnector">
            <a:avLst/>
          </a:prstGeom>
          <a:solidFill>
            <a:srgbClr val="C00000"/>
          </a:solidFill>
          <a:ln w="3175">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sz="800" b="1" dirty="0">
                <a:solidFill>
                  <a:schemeClr val="bg1"/>
                </a:solidFill>
              </a:rPr>
              <a:t>1</a:t>
            </a:r>
            <a:endParaRPr lang="ko-KR" altLang="en-US" sz="800" b="1" dirty="0">
              <a:solidFill>
                <a:schemeClr val="bg1"/>
              </a:solidFill>
            </a:endParaRPr>
          </a:p>
        </p:txBody>
      </p:sp>
      <p:sp>
        <p:nvSpPr>
          <p:cNvPr id="11" name="직사각형 10">
            <a:extLst>
              <a:ext uri="{FF2B5EF4-FFF2-40B4-BE49-F238E27FC236}">
                <a16:creationId xmlns:a16="http://schemas.microsoft.com/office/drawing/2014/main" id="{9D9A8CCD-BC9A-65C3-0B94-42589C8048D3}"/>
              </a:ext>
            </a:extLst>
          </p:cNvPr>
          <p:cNvSpPr/>
          <p:nvPr/>
        </p:nvSpPr>
        <p:spPr>
          <a:xfrm>
            <a:off x="2507412" y="2264757"/>
            <a:ext cx="1883619" cy="1740307"/>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순서도: 연결자 11">
            <a:extLst>
              <a:ext uri="{FF2B5EF4-FFF2-40B4-BE49-F238E27FC236}">
                <a16:creationId xmlns:a16="http://schemas.microsoft.com/office/drawing/2014/main" id="{264ED959-2B92-399A-736B-F66A1EAF604D}"/>
              </a:ext>
            </a:extLst>
          </p:cNvPr>
          <p:cNvSpPr/>
          <p:nvPr/>
        </p:nvSpPr>
        <p:spPr>
          <a:xfrm>
            <a:off x="2436902" y="2191026"/>
            <a:ext cx="148430" cy="147461"/>
          </a:xfrm>
          <a:prstGeom prst="flowChartConnector">
            <a:avLst/>
          </a:prstGeom>
          <a:solidFill>
            <a:srgbClr val="C00000"/>
          </a:solidFill>
          <a:ln w="3175">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sz="800" b="1" dirty="0">
                <a:solidFill>
                  <a:schemeClr val="bg1"/>
                </a:solidFill>
              </a:rPr>
              <a:t>3</a:t>
            </a:r>
            <a:endParaRPr lang="ko-KR" altLang="en-US" sz="800" b="1" dirty="0">
              <a:solidFill>
                <a:schemeClr val="bg1"/>
              </a:solidFill>
            </a:endParaRPr>
          </a:p>
        </p:txBody>
      </p:sp>
      <p:sp>
        <p:nvSpPr>
          <p:cNvPr id="14" name="직사각형 13">
            <a:extLst>
              <a:ext uri="{FF2B5EF4-FFF2-40B4-BE49-F238E27FC236}">
                <a16:creationId xmlns:a16="http://schemas.microsoft.com/office/drawing/2014/main" id="{BC5F1994-AD5E-906E-D859-D4A9D5F1C307}"/>
              </a:ext>
            </a:extLst>
          </p:cNvPr>
          <p:cNvSpPr/>
          <p:nvPr/>
        </p:nvSpPr>
        <p:spPr>
          <a:xfrm>
            <a:off x="1069553" y="5345231"/>
            <a:ext cx="423446" cy="309362"/>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순서도: 연결자 14">
            <a:extLst>
              <a:ext uri="{FF2B5EF4-FFF2-40B4-BE49-F238E27FC236}">
                <a16:creationId xmlns:a16="http://schemas.microsoft.com/office/drawing/2014/main" id="{85D717B1-F02E-6513-A7E0-504DC77FEA17}"/>
              </a:ext>
            </a:extLst>
          </p:cNvPr>
          <p:cNvSpPr/>
          <p:nvPr/>
        </p:nvSpPr>
        <p:spPr>
          <a:xfrm>
            <a:off x="984196" y="5271500"/>
            <a:ext cx="148430" cy="147461"/>
          </a:xfrm>
          <a:prstGeom prst="flowChartConnector">
            <a:avLst/>
          </a:prstGeom>
          <a:solidFill>
            <a:srgbClr val="C00000"/>
          </a:solidFill>
          <a:ln w="3175">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sz="800" b="1" dirty="0">
                <a:solidFill>
                  <a:schemeClr val="bg1"/>
                </a:solidFill>
              </a:rPr>
              <a:t>2</a:t>
            </a:r>
            <a:endParaRPr lang="ko-KR" altLang="en-US" sz="800" b="1" dirty="0">
              <a:solidFill>
                <a:schemeClr val="bg1"/>
              </a:solidFill>
            </a:endParaRPr>
          </a:p>
        </p:txBody>
      </p:sp>
      <p:cxnSp>
        <p:nvCxnSpPr>
          <p:cNvPr id="16" name="직선 화살표 연결선 15">
            <a:extLst>
              <a:ext uri="{FF2B5EF4-FFF2-40B4-BE49-F238E27FC236}">
                <a16:creationId xmlns:a16="http://schemas.microsoft.com/office/drawing/2014/main" id="{BB57FD3E-CEBB-E9EC-67A5-01DA187D943E}"/>
              </a:ext>
            </a:extLst>
          </p:cNvPr>
          <p:cNvCxnSpPr>
            <a:cxnSpLocks/>
            <a:stCxn id="9" idx="2"/>
            <a:endCxn id="14" idx="0"/>
          </p:cNvCxnSpPr>
          <p:nvPr/>
        </p:nvCxnSpPr>
        <p:spPr>
          <a:xfrm>
            <a:off x="1281165" y="4672454"/>
            <a:ext cx="111" cy="672777"/>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직선 화살표 연결선 17">
            <a:extLst>
              <a:ext uri="{FF2B5EF4-FFF2-40B4-BE49-F238E27FC236}">
                <a16:creationId xmlns:a16="http://schemas.microsoft.com/office/drawing/2014/main" id="{03DCB4A5-AEDB-440B-E158-C4D2D7418110}"/>
              </a:ext>
            </a:extLst>
          </p:cNvPr>
          <p:cNvCxnSpPr>
            <a:cxnSpLocks/>
            <a:stCxn id="14" idx="3"/>
          </p:cNvCxnSpPr>
          <p:nvPr/>
        </p:nvCxnSpPr>
        <p:spPr>
          <a:xfrm flipV="1">
            <a:off x="1492999" y="4005064"/>
            <a:ext cx="1969251" cy="1494848"/>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9" name="직사각형 18">
            <a:extLst>
              <a:ext uri="{FF2B5EF4-FFF2-40B4-BE49-F238E27FC236}">
                <a16:creationId xmlns:a16="http://schemas.microsoft.com/office/drawing/2014/main" id="{DD3B22BD-A16B-97DF-1E36-FA94701CB908}"/>
              </a:ext>
            </a:extLst>
          </p:cNvPr>
          <p:cNvSpPr/>
          <p:nvPr/>
        </p:nvSpPr>
        <p:spPr>
          <a:xfrm>
            <a:off x="4556956" y="5151584"/>
            <a:ext cx="1883619" cy="51831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순서도: 연결자 19">
            <a:extLst>
              <a:ext uri="{FF2B5EF4-FFF2-40B4-BE49-F238E27FC236}">
                <a16:creationId xmlns:a16="http://schemas.microsoft.com/office/drawing/2014/main" id="{BBE71E00-F175-5A4A-CDD4-1D5840E2454D}"/>
              </a:ext>
            </a:extLst>
          </p:cNvPr>
          <p:cNvSpPr/>
          <p:nvPr/>
        </p:nvSpPr>
        <p:spPr>
          <a:xfrm>
            <a:off x="4518264" y="5077853"/>
            <a:ext cx="148430" cy="147461"/>
          </a:xfrm>
          <a:prstGeom prst="flowChartConnector">
            <a:avLst/>
          </a:prstGeom>
          <a:solidFill>
            <a:srgbClr val="C00000"/>
          </a:solidFill>
          <a:ln w="3175">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sz="800" b="1" dirty="0">
                <a:solidFill>
                  <a:schemeClr val="bg1"/>
                </a:solidFill>
              </a:rPr>
              <a:t>4</a:t>
            </a:r>
            <a:endParaRPr lang="ko-KR" altLang="en-US" sz="800" b="1" dirty="0">
              <a:solidFill>
                <a:schemeClr val="bg1"/>
              </a:solidFill>
            </a:endParaRPr>
          </a:p>
        </p:txBody>
      </p:sp>
      <p:cxnSp>
        <p:nvCxnSpPr>
          <p:cNvPr id="21" name="직선 화살표 연결선 20">
            <a:extLst>
              <a:ext uri="{FF2B5EF4-FFF2-40B4-BE49-F238E27FC236}">
                <a16:creationId xmlns:a16="http://schemas.microsoft.com/office/drawing/2014/main" id="{0437B6A1-C88E-7773-D09D-F6B1113702A7}"/>
              </a:ext>
            </a:extLst>
          </p:cNvPr>
          <p:cNvCxnSpPr>
            <a:cxnSpLocks/>
            <a:stCxn id="11" idx="3"/>
          </p:cNvCxnSpPr>
          <p:nvPr/>
        </p:nvCxnSpPr>
        <p:spPr>
          <a:xfrm>
            <a:off x="4391031" y="3134911"/>
            <a:ext cx="1153892" cy="2016673"/>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7300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C9834-B8F3-1DF4-9064-A3B3EAE26993}"/>
            </a:ext>
          </a:extLst>
        </p:cNvPr>
        <p:cNvGrpSpPr/>
        <p:nvPr/>
      </p:nvGrpSpPr>
      <p:grpSpPr>
        <a:xfrm>
          <a:off x="0" y="0"/>
          <a:ext cx="0" cy="0"/>
          <a:chOff x="0" y="0"/>
          <a:chExt cx="0" cy="0"/>
        </a:xfrm>
      </p:grpSpPr>
      <p:sp>
        <p:nvSpPr>
          <p:cNvPr id="13" name="직사각형 12">
            <a:extLst>
              <a:ext uri="{FF2B5EF4-FFF2-40B4-BE49-F238E27FC236}">
                <a16:creationId xmlns:a16="http://schemas.microsoft.com/office/drawing/2014/main" id="{007B4F2F-4CD6-6C79-7CC7-C1A6C630504F}"/>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0" bIns="45720" numCol="1" rtlCol="0" anchor="t" anchorCtr="0" compatLnSpc="1">
            <a:prstTxWarp prst="textNoShape">
              <a:avLst/>
            </a:prstTxWarp>
          </a:bodyPr>
          <a:lstStyle/>
          <a:p>
            <a:pPr marL="228600" indent="-228600">
              <a:buFont typeface="+mj-lt"/>
              <a:buAutoNum type="arabicPeriod"/>
            </a:pPr>
            <a:r>
              <a:rPr lang="en-US" altLang="ko-KR" sz="1100" b="1" dirty="0">
                <a:solidFill>
                  <a:schemeClr val="tx2"/>
                </a:solidFill>
              </a:rPr>
              <a:t>Open the Remember App and Tap “My Profile” at the Bottom</a:t>
            </a:r>
          </a:p>
          <a:p>
            <a:pPr marL="228600" indent="-228600">
              <a:buFont typeface="+mj-lt"/>
              <a:buAutoNum type="arabicPeriod"/>
            </a:pPr>
            <a:r>
              <a:rPr lang="en-US" altLang="ko-KR" sz="1100" b="1" dirty="0">
                <a:solidFill>
                  <a:schemeClr val="tx2"/>
                </a:solidFill>
              </a:rPr>
              <a:t>Tap the menu icon at the top right.</a:t>
            </a:r>
          </a:p>
          <a:p>
            <a:pPr marL="228600" indent="-228600">
              <a:buFont typeface="+mj-lt"/>
              <a:buAutoNum type="arabicPeriod"/>
            </a:pPr>
            <a:r>
              <a:rPr lang="en-US" altLang="ko-KR" sz="1100" b="1" dirty="0">
                <a:solidFill>
                  <a:schemeClr val="tx2"/>
                </a:solidFill>
              </a:rPr>
              <a:t>Tap the Settings Button at the Top</a:t>
            </a:r>
            <a:br>
              <a:rPr lang="en-US" altLang="ko-KR" sz="1100" dirty="0"/>
            </a:br>
            <a:r>
              <a:rPr lang="en-US" altLang="ko-KR" sz="1100" dirty="0"/>
              <a:t>Opens the settings screen.</a:t>
            </a:r>
          </a:p>
        </p:txBody>
      </p:sp>
      <p:sp>
        <p:nvSpPr>
          <p:cNvPr id="2" name="제목 1">
            <a:extLst>
              <a:ext uri="{FF2B5EF4-FFF2-40B4-BE49-F238E27FC236}">
                <a16:creationId xmlns:a16="http://schemas.microsoft.com/office/drawing/2014/main" id="{1FFDA823-CDA1-0695-9748-F0652631B25A}"/>
              </a:ext>
            </a:extLst>
          </p:cNvPr>
          <p:cNvSpPr txBox="1">
            <a:spLocks/>
          </p:cNvSpPr>
          <p:nvPr/>
        </p:nvSpPr>
        <p:spPr>
          <a:xfrm>
            <a:off x="242888" y="419507"/>
            <a:ext cx="720000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a:t>
            </a:r>
            <a:r>
              <a:rPr lang="en-US" altLang="ko-KR" sz="2000" dirty="0"/>
              <a:t>Appendix</a:t>
            </a:r>
            <a:r>
              <a:rPr kumimoji="0" lang="en-US" altLang="ko-KR" sz="2000" spc="-70" dirty="0"/>
              <a:t>] </a:t>
            </a:r>
            <a:r>
              <a:rPr lang="en-US" altLang="ko-KR" sz="2000" dirty="0"/>
              <a:t>Download Remember Contacts</a:t>
            </a:r>
            <a:r>
              <a:rPr kumimoji="0" lang="en-US" altLang="ko-KR" sz="2000" spc="-70" dirty="0"/>
              <a:t>(1/2)</a:t>
            </a:r>
          </a:p>
        </p:txBody>
      </p:sp>
      <p:graphicFrame>
        <p:nvGraphicFramePr>
          <p:cNvPr id="17" name="표 16">
            <a:extLst>
              <a:ext uri="{FF2B5EF4-FFF2-40B4-BE49-F238E27FC236}">
                <a16:creationId xmlns:a16="http://schemas.microsoft.com/office/drawing/2014/main" id="{DDBC5399-BB55-35C9-D41D-CC4AFD4C48C9}"/>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02.03. Contact Creation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02.03.02 Create multiple contact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 -</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Remember(1/2)</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 - </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67C51C36-58D4-5605-1338-56A09A80B259}"/>
              </a:ext>
            </a:extLst>
          </p:cNvPr>
          <p:cNvSpPr/>
          <p:nvPr/>
        </p:nvSpPr>
        <p:spPr bwMode="auto">
          <a:xfrm>
            <a:off x="242888"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 name="실행 단추: 뒤로 또는 앞으로 이동 2">
            <a:hlinkClick r:id="rId2" action="ppaction://hlinksldjump" highlightClick="1"/>
            <a:extLst>
              <a:ext uri="{FF2B5EF4-FFF2-40B4-BE49-F238E27FC236}">
                <a16:creationId xmlns:a16="http://schemas.microsoft.com/office/drawing/2014/main" id="{A1EE7F6D-74DD-1BB2-9FE7-4686ECA07E22}"/>
              </a:ext>
            </a:extLst>
          </p:cNvPr>
          <p:cNvSpPr/>
          <p:nvPr/>
        </p:nvSpPr>
        <p:spPr bwMode="auto">
          <a:xfrm>
            <a:off x="7995409" y="404700"/>
            <a:ext cx="324000" cy="324000"/>
          </a:xfrm>
          <a:prstGeom prst="actionButtonBackPrevious">
            <a:avLst/>
          </a:prstGeom>
          <a:solidFill>
            <a:schemeClr val="bg1">
              <a:lumMod val="95000"/>
            </a:schemeClr>
          </a:solidFill>
          <a:ln>
            <a:solidFill>
              <a:schemeClr val="tx1">
                <a:lumMod val="50000"/>
                <a:lumOff val="50000"/>
              </a:schemeClr>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grpSp>
        <p:nvGrpSpPr>
          <p:cNvPr id="19" name="그룹 18">
            <a:extLst>
              <a:ext uri="{FF2B5EF4-FFF2-40B4-BE49-F238E27FC236}">
                <a16:creationId xmlns:a16="http://schemas.microsoft.com/office/drawing/2014/main" id="{AEE188A3-32F7-FFB3-DB0E-A153CEEA9739}"/>
              </a:ext>
            </a:extLst>
          </p:cNvPr>
          <p:cNvGrpSpPr/>
          <p:nvPr/>
        </p:nvGrpSpPr>
        <p:grpSpPr>
          <a:xfrm>
            <a:off x="848544" y="1993643"/>
            <a:ext cx="4943953" cy="4347713"/>
            <a:chOff x="1524177" y="1458431"/>
            <a:chExt cx="5321809" cy="4680000"/>
          </a:xfrm>
        </p:grpSpPr>
        <p:pic>
          <p:nvPicPr>
            <p:cNvPr id="4" name="그림 3" descr="텍스트, 스크린샷, 소프트웨어, 멀티미디어 소프트웨어이(가) 표시된 사진&#10;&#10;AI 생성 콘텐츠는 정확하지 않을 수 있습니다.">
              <a:extLst>
                <a:ext uri="{FF2B5EF4-FFF2-40B4-BE49-F238E27FC236}">
                  <a16:creationId xmlns:a16="http://schemas.microsoft.com/office/drawing/2014/main" id="{B94971D1-9B9D-EA75-1D07-592801C1CA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177" y="1458431"/>
              <a:ext cx="2162600" cy="4680000"/>
            </a:xfrm>
            <a:prstGeom prst="rect">
              <a:avLst/>
            </a:prstGeom>
            <a:ln>
              <a:solidFill>
                <a:schemeClr val="tx1"/>
              </a:solidFill>
            </a:ln>
          </p:spPr>
        </p:pic>
        <p:pic>
          <p:nvPicPr>
            <p:cNvPr id="7" name="그림 6" descr="텍스트, 스크린샷, 폰트이(가) 표시된 사진&#10;&#10;AI 생성 콘텐츠는 정확하지 않을 수 있습니다.">
              <a:extLst>
                <a:ext uri="{FF2B5EF4-FFF2-40B4-BE49-F238E27FC236}">
                  <a16:creationId xmlns:a16="http://schemas.microsoft.com/office/drawing/2014/main" id="{714BFFA1-649F-074A-EDA8-44184702B4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3427" y="1458431"/>
              <a:ext cx="2162559" cy="4680000"/>
            </a:xfrm>
            <a:prstGeom prst="rect">
              <a:avLst/>
            </a:prstGeom>
            <a:ln w="28575">
              <a:solidFill>
                <a:schemeClr val="tx1"/>
              </a:solidFill>
            </a:ln>
          </p:spPr>
        </p:pic>
        <p:sp>
          <p:nvSpPr>
            <p:cNvPr id="8" name="직사각형 7">
              <a:extLst>
                <a:ext uri="{FF2B5EF4-FFF2-40B4-BE49-F238E27FC236}">
                  <a16:creationId xmlns:a16="http://schemas.microsoft.com/office/drawing/2014/main" id="{937BB57D-4597-594E-42E1-AEB6274FE433}"/>
                </a:ext>
              </a:extLst>
            </p:cNvPr>
            <p:cNvSpPr/>
            <p:nvPr/>
          </p:nvSpPr>
          <p:spPr>
            <a:xfrm>
              <a:off x="3248949" y="5670284"/>
              <a:ext cx="409921" cy="32311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순서도: 연결자 8">
              <a:extLst>
                <a:ext uri="{FF2B5EF4-FFF2-40B4-BE49-F238E27FC236}">
                  <a16:creationId xmlns:a16="http://schemas.microsoft.com/office/drawing/2014/main" id="{09EAB415-1B2C-D5E2-7E24-E8B9DF90DB55}"/>
                </a:ext>
              </a:extLst>
            </p:cNvPr>
            <p:cNvSpPr/>
            <p:nvPr/>
          </p:nvSpPr>
          <p:spPr>
            <a:xfrm>
              <a:off x="3164811" y="5586146"/>
              <a:ext cx="168275" cy="168275"/>
            </a:xfrm>
            <a:prstGeom prst="flowChartConnector">
              <a:avLst/>
            </a:prstGeom>
            <a:solidFill>
              <a:srgbClr val="C00000"/>
            </a:solidFill>
            <a:ln w="3175">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sz="800" b="1" dirty="0">
                  <a:solidFill>
                    <a:schemeClr val="bg1"/>
                  </a:solidFill>
                </a:rPr>
                <a:t>1</a:t>
              </a:r>
              <a:endParaRPr lang="ko-KR" altLang="en-US" sz="800" b="1" dirty="0">
                <a:solidFill>
                  <a:schemeClr val="bg1"/>
                </a:solidFill>
              </a:endParaRPr>
            </a:p>
          </p:txBody>
        </p:sp>
        <p:sp>
          <p:nvSpPr>
            <p:cNvPr id="10" name="직사각형 9">
              <a:extLst>
                <a:ext uri="{FF2B5EF4-FFF2-40B4-BE49-F238E27FC236}">
                  <a16:creationId xmlns:a16="http://schemas.microsoft.com/office/drawing/2014/main" id="{AB24A4C8-1913-CB5C-C92F-F44E33F31C30}"/>
                </a:ext>
              </a:extLst>
            </p:cNvPr>
            <p:cNvSpPr/>
            <p:nvPr/>
          </p:nvSpPr>
          <p:spPr>
            <a:xfrm>
              <a:off x="3398520" y="1731849"/>
              <a:ext cx="260350" cy="24300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순서도: 연결자 10">
              <a:extLst>
                <a:ext uri="{FF2B5EF4-FFF2-40B4-BE49-F238E27FC236}">
                  <a16:creationId xmlns:a16="http://schemas.microsoft.com/office/drawing/2014/main" id="{43C40CB2-2B4E-C726-BE72-C9173C026D55}"/>
                </a:ext>
              </a:extLst>
            </p:cNvPr>
            <p:cNvSpPr/>
            <p:nvPr/>
          </p:nvSpPr>
          <p:spPr>
            <a:xfrm>
              <a:off x="3293254" y="1646520"/>
              <a:ext cx="168275" cy="168275"/>
            </a:xfrm>
            <a:prstGeom prst="flowChartConnector">
              <a:avLst/>
            </a:prstGeom>
            <a:solidFill>
              <a:srgbClr val="C00000"/>
            </a:solidFill>
            <a:ln w="3175">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sz="800" b="1" dirty="0">
                  <a:solidFill>
                    <a:schemeClr val="bg1"/>
                  </a:solidFill>
                </a:rPr>
                <a:t>2</a:t>
              </a:r>
              <a:endParaRPr lang="ko-KR" altLang="en-US" sz="800" b="1" dirty="0">
                <a:solidFill>
                  <a:schemeClr val="bg1"/>
                </a:solidFill>
              </a:endParaRPr>
            </a:p>
          </p:txBody>
        </p:sp>
        <p:sp>
          <p:nvSpPr>
            <p:cNvPr id="12" name="직사각형 11">
              <a:extLst>
                <a:ext uri="{FF2B5EF4-FFF2-40B4-BE49-F238E27FC236}">
                  <a16:creationId xmlns:a16="http://schemas.microsoft.com/office/drawing/2014/main" id="{A93DD85E-53FD-6F5E-8C80-E323760F8E0C}"/>
                </a:ext>
              </a:extLst>
            </p:cNvPr>
            <p:cNvSpPr/>
            <p:nvPr/>
          </p:nvSpPr>
          <p:spPr>
            <a:xfrm>
              <a:off x="6347460" y="1974850"/>
              <a:ext cx="452974" cy="48641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순서도: 연결자 13">
              <a:extLst>
                <a:ext uri="{FF2B5EF4-FFF2-40B4-BE49-F238E27FC236}">
                  <a16:creationId xmlns:a16="http://schemas.microsoft.com/office/drawing/2014/main" id="{3E8653F2-CD2D-AEDF-BEBF-85E105DBE5C6}"/>
                </a:ext>
              </a:extLst>
            </p:cNvPr>
            <p:cNvSpPr/>
            <p:nvPr/>
          </p:nvSpPr>
          <p:spPr>
            <a:xfrm>
              <a:off x="6263322" y="1890122"/>
              <a:ext cx="168275" cy="168275"/>
            </a:xfrm>
            <a:prstGeom prst="flowChartConnector">
              <a:avLst/>
            </a:prstGeom>
            <a:solidFill>
              <a:srgbClr val="C00000"/>
            </a:solidFill>
            <a:ln w="3175">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sz="800" b="1" dirty="0">
                  <a:solidFill>
                    <a:schemeClr val="bg1"/>
                  </a:solidFill>
                </a:rPr>
                <a:t>3</a:t>
              </a:r>
              <a:endParaRPr lang="ko-KR" altLang="en-US" sz="800" b="1" dirty="0">
                <a:solidFill>
                  <a:schemeClr val="bg1"/>
                </a:solidFill>
              </a:endParaRPr>
            </a:p>
          </p:txBody>
        </p:sp>
        <p:cxnSp>
          <p:nvCxnSpPr>
            <p:cNvPr id="15" name="직선 화살표 연결선 14">
              <a:extLst>
                <a:ext uri="{FF2B5EF4-FFF2-40B4-BE49-F238E27FC236}">
                  <a16:creationId xmlns:a16="http://schemas.microsoft.com/office/drawing/2014/main" id="{78DF488F-1590-4AD0-902D-ED72857F3205}"/>
                </a:ext>
              </a:extLst>
            </p:cNvPr>
            <p:cNvCxnSpPr>
              <a:cxnSpLocks/>
              <a:stCxn id="8" idx="0"/>
              <a:endCxn id="10" idx="2"/>
            </p:cNvCxnSpPr>
            <p:nvPr/>
          </p:nvCxnSpPr>
          <p:spPr>
            <a:xfrm flipV="1">
              <a:off x="3453910" y="1974850"/>
              <a:ext cx="74785" cy="369543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직선 화살표 연결선 15">
              <a:extLst>
                <a:ext uri="{FF2B5EF4-FFF2-40B4-BE49-F238E27FC236}">
                  <a16:creationId xmlns:a16="http://schemas.microsoft.com/office/drawing/2014/main" id="{A4894873-D09D-6DAB-BD2F-F77AD2C7241A}"/>
                </a:ext>
              </a:extLst>
            </p:cNvPr>
            <p:cNvCxnSpPr>
              <a:cxnSpLocks/>
              <a:stCxn id="10" idx="3"/>
              <a:endCxn id="12" idx="1"/>
            </p:cNvCxnSpPr>
            <p:nvPr/>
          </p:nvCxnSpPr>
          <p:spPr>
            <a:xfrm>
              <a:off x="3658870" y="1853350"/>
              <a:ext cx="2688590" cy="364705"/>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직선 화살표 연결선 17">
              <a:extLst>
                <a:ext uri="{FF2B5EF4-FFF2-40B4-BE49-F238E27FC236}">
                  <a16:creationId xmlns:a16="http://schemas.microsoft.com/office/drawing/2014/main" id="{EE707D73-F128-A27A-F5AA-6034AF5E28C8}"/>
                </a:ext>
              </a:extLst>
            </p:cNvPr>
            <p:cNvCxnSpPr>
              <a:cxnSpLocks/>
            </p:cNvCxnSpPr>
            <p:nvPr/>
          </p:nvCxnSpPr>
          <p:spPr>
            <a:xfrm flipV="1">
              <a:off x="3606310" y="2127250"/>
              <a:ext cx="74785" cy="369543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416756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F1025-D6FF-B95E-60D4-25129638F9BE}"/>
            </a:ext>
          </a:extLst>
        </p:cNvPr>
        <p:cNvGrpSpPr/>
        <p:nvPr/>
      </p:nvGrpSpPr>
      <p:grpSpPr>
        <a:xfrm>
          <a:off x="0" y="0"/>
          <a:ext cx="0" cy="0"/>
          <a:chOff x="0" y="0"/>
          <a:chExt cx="0" cy="0"/>
        </a:xfrm>
      </p:grpSpPr>
      <p:sp>
        <p:nvSpPr>
          <p:cNvPr id="13" name="직사각형 12">
            <a:extLst>
              <a:ext uri="{FF2B5EF4-FFF2-40B4-BE49-F238E27FC236}">
                <a16:creationId xmlns:a16="http://schemas.microsoft.com/office/drawing/2014/main" id="{889DF7D5-E944-B4F5-DF08-E61A55639897}"/>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0" bIns="45720" numCol="1" rtlCol="0" anchor="t" anchorCtr="0" compatLnSpc="1">
            <a:prstTxWarp prst="textNoShape">
              <a:avLst/>
            </a:prstTxWarp>
          </a:bodyPr>
          <a:lstStyle/>
          <a:p>
            <a:pPr marL="228600" indent="-228600">
              <a:buFont typeface="+mj-lt"/>
              <a:buAutoNum type="arabicPeriod"/>
            </a:pPr>
            <a:r>
              <a:rPr lang="en-US" altLang="ko-KR" sz="1100" b="1" dirty="0">
                <a:solidFill>
                  <a:schemeClr val="tx2"/>
                </a:solidFill>
              </a:rPr>
              <a:t>Click the “Export to File” Menu</a:t>
            </a:r>
          </a:p>
          <a:p>
            <a:pPr marL="228600" indent="-228600">
              <a:buFont typeface="+mj-lt"/>
              <a:buAutoNum type="arabicPeriod"/>
            </a:pPr>
            <a:r>
              <a:rPr lang="en-US" altLang="ko-KR" sz="1100" b="1" dirty="0">
                <a:solidFill>
                  <a:schemeClr val="tx2"/>
                </a:solidFill>
              </a:rPr>
              <a:t>Select the file type as “Excel File (.xlsx)” and send it to your email address.</a:t>
            </a:r>
          </a:p>
          <a:p>
            <a:pPr marL="228600" indent="-228600">
              <a:buFont typeface="+mj-lt"/>
              <a:buAutoNum type="arabicPeriod"/>
            </a:pPr>
            <a:endParaRPr lang="en-US" altLang="ko-KR" sz="1100" i="1" dirty="0"/>
          </a:p>
          <a:p>
            <a:r>
              <a:rPr lang="en-US" altLang="ko-KR" sz="1100" i="1" dirty="0">
                <a:solidFill>
                  <a:schemeClr val="accent2"/>
                </a:solidFill>
              </a:rPr>
              <a:t>For exporting business cards from the Remember app (iOS/Android), the file will be sent to your own email address for download.</a:t>
            </a:r>
            <a:endParaRPr lang="en-US" altLang="ko-KR" sz="1100" dirty="0">
              <a:solidFill>
                <a:schemeClr val="accent2"/>
              </a:solidFill>
            </a:endParaRPr>
          </a:p>
        </p:txBody>
      </p:sp>
      <p:graphicFrame>
        <p:nvGraphicFramePr>
          <p:cNvPr id="17" name="표 16">
            <a:extLst>
              <a:ext uri="{FF2B5EF4-FFF2-40B4-BE49-F238E27FC236}">
                <a16:creationId xmlns:a16="http://schemas.microsoft.com/office/drawing/2014/main" id="{85F2303E-7484-2FA4-E33F-6DA39AC1F66F}"/>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02.03. Contact Creation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02.03.02 Create multiple contact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 - </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t>Remember(2/2)</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 - </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181B17BA-7E76-B26B-6469-AAB9FDFFCAB6}"/>
              </a:ext>
            </a:extLst>
          </p:cNvPr>
          <p:cNvSpPr/>
          <p:nvPr/>
        </p:nvSpPr>
        <p:spPr bwMode="auto">
          <a:xfrm>
            <a:off x="242888"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 name="실행 단추: 뒤로 또는 앞으로 이동 2">
            <a:hlinkClick r:id="rId2" action="ppaction://hlinksldjump" highlightClick="1"/>
            <a:extLst>
              <a:ext uri="{FF2B5EF4-FFF2-40B4-BE49-F238E27FC236}">
                <a16:creationId xmlns:a16="http://schemas.microsoft.com/office/drawing/2014/main" id="{569E8F89-2096-C119-5DC6-7B4517CB1872}"/>
              </a:ext>
            </a:extLst>
          </p:cNvPr>
          <p:cNvSpPr/>
          <p:nvPr/>
        </p:nvSpPr>
        <p:spPr bwMode="auto">
          <a:xfrm>
            <a:off x="7995409" y="404700"/>
            <a:ext cx="324000" cy="324000"/>
          </a:xfrm>
          <a:prstGeom prst="actionButtonBackPrevious">
            <a:avLst/>
          </a:prstGeom>
          <a:solidFill>
            <a:schemeClr val="bg1">
              <a:lumMod val="95000"/>
            </a:schemeClr>
          </a:solidFill>
          <a:ln>
            <a:solidFill>
              <a:schemeClr val="tx1">
                <a:lumMod val="50000"/>
                <a:lumOff val="50000"/>
              </a:schemeClr>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grpSp>
        <p:nvGrpSpPr>
          <p:cNvPr id="14" name="그룹 13">
            <a:extLst>
              <a:ext uri="{FF2B5EF4-FFF2-40B4-BE49-F238E27FC236}">
                <a16:creationId xmlns:a16="http://schemas.microsoft.com/office/drawing/2014/main" id="{EB149583-D5F2-A935-0825-5C5E4DA33853}"/>
              </a:ext>
            </a:extLst>
          </p:cNvPr>
          <p:cNvGrpSpPr/>
          <p:nvPr/>
        </p:nvGrpSpPr>
        <p:grpSpPr>
          <a:xfrm>
            <a:off x="704528" y="1926470"/>
            <a:ext cx="5192951" cy="4512023"/>
            <a:chOff x="1437199" y="1443858"/>
            <a:chExt cx="5386278" cy="4680000"/>
          </a:xfrm>
        </p:grpSpPr>
        <p:pic>
          <p:nvPicPr>
            <p:cNvPr id="4" name="그림 3" descr="텍스트, 스크린샷, 디자인이(가) 표시된 사진&#10;&#10;AI 생성 콘텐츠는 정확하지 않을 수 있습니다.">
              <a:extLst>
                <a:ext uri="{FF2B5EF4-FFF2-40B4-BE49-F238E27FC236}">
                  <a16:creationId xmlns:a16="http://schemas.microsoft.com/office/drawing/2014/main" id="{C765539D-CF67-C6CB-74E2-ADA4BD2D22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60877" y="1443858"/>
              <a:ext cx="2162600" cy="4680000"/>
            </a:xfrm>
            <a:prstGeom prst="rect">
              <a:avLst/>
            </a:prstGeom>
            <a:ln>
              <a:solidFill>
                <a:schemeClr val="tx1"/>
              </a:solidFill>
            </a:ln>
          </p:spPr>
        </p:pic>
        <p:pic>
          <p:nvPicPr>
            <p:cNvPr id="7" name="그림 6" descr="텍스트, 스크린샷, 소프트웨어, 디자인이(가) 표시된 사진&#10;&#10;AI 생성 콘텐츠는 정확하지 않을 수 있습니다.">
              <a:extLst>
                <a:ext uri="{FF2B5EF4-FFF2-40B4-BE49-F238E27FC236}">
                  <a16:creationId xmlns:a16="http://schemas.microsoft.com/office/drawing/2014/main" id="{2F8BF8B9-F3AC-1D7E-C187-CD896723F1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177" y="1443858"/>
              <a:ext cx="2162600" cy="4680000"/>
            </a:xfrm>
            <a:prstGeom prst="rect">
              <a:avLst/>
            </a:prstGeom>
            <a:ln>
              <a:solidFill>
                <a:schemeClr val="tx1"/>
              </a:solidFill>
            </a:ln>
          </p:spPr>
        </p:pic>
        <p:sp>
          <p:nvSpPr>
            <p:cNvPr id="8" name="직사각형 7">
              <a:extLst>
                <a:ext uri="{FF2B5EF4-FFF2-40B4-BE49-F238E27FC236}">
                  <a16:creationId xmlns:a16="http://schemas.microsoft.com/office/drawing/2014/main" id="{8866F441-CF68-461E-6581-5F8C2C63D4AA}"/>
                </a:ext>
              </a:extLst>
            </p:cNvPr>
            <p:cNvSpPr/>
            <p:nvPr/>
          </p:nvSpPr>
          <p:spPr>
            <a:xfrm>
              <a:off x="1524177" y="4221730"/>
              <a:ext cx="2134693" cy="32311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순서도: 연결자 8">
              <a:extLst>
                <a:ext uri="{FF2B5EF4-FFF2-40B4-BE49-F238E27FC236}">
                  <a16:creationId xmlns:a16="http://schemas.microsoft.com/office/drawing/2014/main" id="{6543AED4-CABD-2280-A452-D64FAFD4F4C2}"/>
                </a:ext>
              </a:extLst>
            </p:cNvPr>
            <p:cNvSpPr/>
            <p:nvPr/>
          </p:nvSpPr>
          <p:spPr>
            <a:xfrm>
              <a:off x="1437199" y="4137592"/>
              <a:ext cx="168275" cy="168275"/>
            </a:xfrm>
            <a:prstGeom prst="flowChartConnector">
              <a:avLst/>
            </a:prstGeom>
            <a:solidFill>
              <a:srgbClr val="C00000"/>
            </a:solidFill>
            <a:ln w="3175">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sz="800" b="1" dirty="0">
                  <a:solidFill>
                    <a:schemeClr val="bg1"/>
                  </a:solidFill>
                </a:rPr>
                <a:t>1</a:t>
              </a:r>
              <a:endParaRPr lang="ko-KR" altLang="en-US" sz="800" b="1" dirty="0">
                <a:solidFill>
                  <a:schemeClr val="bg1"/>
                </a:solidFill>
              </a:endParaRPr>
            </a:p>
          </p:txBody>
        </p:sp>
        <p:sp>
          <p:nvSpPr>
            <p:cNvPr id="10" name="직사각형 9">
              <a:extLst>
                <a:ext uri="{FF2B5EF4-FFF2-40B4-BE49-F238E27FC236}">
                  <a16:creationId xmlns:a16="http://schemas.microsoft.com/office/drawing/2014/main" id="{AECC3F59-C3E3-7FAB-E299-2EBAF42407E4}"/>
                </a:ext>
              </a:extLst>
            </p:cNvPr>
            <p:cNvSpPr/>
            <p:nvPr/>
          </p:nvSpPr>
          <p:spPr>
            <a:xfrm>
              <a:off x="4662147" y="1975054"/>
              <a:ext cx="2161330" cy="1629206"/>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순서도: 연결자 10">
              <a:extLst>
                <a:ext uri="{FF2B5EF4-FFF2-40B4-BE49-F238E27FC236}">
                  <a16:creationId xmlns:a16="http://schemas.microsoft.com/office/drawing/2014/main" id="{6E709C5D-C165-BE35-6823-095C0BD90283}"/>
                </a:ext>
              </a:extLst>
            </p:cNvPr>
            <p:cNvSpPr/>
            <p:nvPr/>
          </p:nvSpPr>
          <p:spPr>
            <a:xfrm>
              <a:off x="4576739" y="1890122"/>
              <a:ext cx="168275" cy="168275"/>
            </a:xfrm>
            <a:prstGeom prst="flowChartConnector">
              <a:avLst/>
            </a:prstGeom>
            <a:solidFill>
              <a:srgbClr val="C00000"/>
            </a:solidFill>
            <a:ln w="3175">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sz="800" b="1" dirty="0">
                  <a:solidFill>
                    <a:schemeClr val="bg1"/>
                  </a:solidFill>
                </a:rPr>
                <a:t>2</a:t>
              </a:r>
              <a:endParaRPr lang="ko-KR" altLang="en-US" sz="800" b="1" dirty="0">
                <a:solidFill>
                  <a:schemeClr val="bg1"/>
                </a:solidFill>
              </a:endParaRPr>
            </a:p>
          </p:txBody>
        </p:sp>
        <p:cxnSp>
          <p:nvCxnSpPr>
            <p:cNvPr id="12" name="직선 화살표 연결선 11">
              <a:extLst>
                <a:ext uri="{FF2B5EF4-FFF2-40B4-BE49-F238E27FC236}">
                  <a16:creationId xmlns:a16="http://schemas.microsoft.com/office/drawing/2014/main" id="{ECCD2246-8C7C-7121-DF8E-9099A9E00459}"/>
                </a:ext>
              </a:extLst>
            </p:cNvPr>
            <p:cNvCxnSpPr>
              <a:cxnSpLocks/>
              <a:stCxn id="8" idx="0"/>
              <a:endCxn id="10" idx="1"/>
            </p:cNvCxnSpPr>
            <p:nvPr/>
          </p:nvCxnSpPr>
          <p:spPr>
            <a:xfrm flipV="1">
              <a:off x="2591524" y="2789657"/>
              <a:ext cx="2070623" cy="1432073"/>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sp>
        <p:nvSpPr>
          <p:cNvPr id="15" name="제목 1">
            <a:extLst>
              <a:ext uri="{FF2B5EF4-FFF2-40B4-BE49-F238E27FC236}">
                <a16:creationId xmlns:a16="http://schemas.microsoft.com/office/drawing/2014/main" id="{19684B85-5F2D-A21D-4843-E71B0ACFE347}"/>
              </a:ext>
            </a:extLst>
          </p:cNvPr>
          <p:cNvSpPr txBox="1">
            <a:spLocks/>
          </p:cNvSpPr>
          <p:nvPr/>
        </p:nvSpPr>
        <p:spPr>
          <a:xfrm>
            <a:off x="242888" y="419507"/>
            <a:ext cx="720000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a:t>
            </a:r>
            <a:r>
              <a:rPr lang="en-US" altLang="ko-KR" sz="2000" dirty="0"/>
              <a:t>Appendix</a:t>
            </a:r>
            <a:r>
              <a:rPr kumimoji="0" lang="en-US" altLang="ko-KR" sz="2000" spc="-70" dirty="0"/>
              <a:t>] </a:t>
            </a:r>
            <a:r>
              <a:rPr lang="en-US" altLang="ko-KR" sz="2000" dirty="0"/>
              <a:t>Download Remember Contacts</a:t>
            </a:r>
            <a:r>
              <a:rPr kumimoji="0" lang="en-US" altLang="ko-KR" sz="2000" spc="-70" dirty="0"/>
              <a:t>(2/2)</a:t>
            </a:r>
          </a:p>
        </p:txBody>
      </p:sp>
    </p:spTree>
    <p:extLst>
      <p:ext uri="{BB962C8B-B14F-4D97-AF65-F5344CB8AC3E}">
        <p14:creationId xmlns:p14="http://schemas.microsoft.com/office/powerpoint/2010/main" val="40086115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A8F5A-CBEB-E7ED-1894-AEEB222C3BA1}"/>
            </a:ext>
          </a:extLst>
        </p:cNvPr>
        <p:cNvGrpSpPr/>
        <p:nvPr/>
      </p:nvGrpSpPr>
      <p:grpSpPr>
        <a:xfrm>
          <a:off x="0" y="0"/>
          <a:ext cx="0" cy="0"/>
          <a:chOff x="0" y="0"/>
          <a:chExt cx="0" cy="0"/>
        </a:xfrm>
      </p:grpSpPr>
      <p:pic>
        <p:nvPicPr>
          <p:cNvPr id="24" name="그림 23">
            <a:extLst>
              <a:ext uri="{FF2B5EF4-FFF2-40B4-BE49-F238E27FC236}">
                <a16:creationId xmlns:a16="http://schemas.microsoft.com/office/drawing/2014/main" id="{8144941E-BC1B-D028-687E-06BA1C616100}"/>
              </a:ext>
            </a:extLst>
          </p:cNvPr>
          <p:cNvPicPr>
            <a:picLocks noChangeAspect="1"/>
          </p:cNvPicPr>
          <p:nvPr/>
        </p:nvPicPr>
        <p:blipFill>
          <a:blip r:embed="rId2"/>
          <a:stretch>
            <a:fillRect/>
          </a:stretch>
        </p:blipFill>
        <p:spPr>
          <a:xfrm>
            <a:off x="330854" y="1885990"/>
            <a:ext cx="6170318" cy="3991282"/>
          </a:xfrm>
          <a:prstGeom prst="rect">
            <a:avLst/>
          </a:prstGeom>
        </p:spPr>
      </p:pic>
      <p:sp>
        <p:nvSpPr>
          <p:cNvPr id="13" name="직사각형 12">
            <a:extLst>
              <a:ext uri="{FF2B5EF4-FFF2-40B4-BE49-F238E27FC236}">
                <a16:creationId xmlns:a16="http://schemas.microsoft.com/office/drawing/2014/main" id="{8477EEA0-234E-A735-77F9-33A66BACD8A5}"/>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0" bIns="45720" numCol="1" rtlCol="0" anchor="t" anchorCtr="0" compatLnSpc="1">
            <a:prstTxWarp prst="textNoShape">
              <a:avLst/>
            </a:prstTxWarp>
          </a:bodyPr>
          <a:lstStyle/>
          <a:p>
            <a:pPr marL="228600" indent="-228600">
              <a:buFont typeface="+mj-lt"/>
              <a:buAutoNum type="arabicPeriod"/>
            </a:pPr>
            <a:r>
              <a:rPr lang="en-US" altLang="ko-KR" sz="1100" b="1" dirty="0">
                <a:solidFill>
                  <a:schemeClr val="tx2"/>
                </a:solidFill>
              </a:rPr>
              <a:t>Access MS Outlook (Web Version) and Click the “Contacts” Icon on the Left</a:t>
            </a:r>
            <a:br>
              <a:rPr lang="en-US" altLang="ko-KR" sz="1100" dirty="0"/>
            </a:br>
            <a:r>
              <a:rPr lang="en-US" altLang="ko-KR" sz="1100" dirty="0"/>
              <a:t>- Navigate to the Contacts section.</a:t>
            </a:r>
          </a:p>
          <a:p>
            <a:pPr marL="228600" indent="-228600">
              <a:buFont typeface="+mj-lt"/>
              <a:buAutoNum type="arabicPeriod"/>
            </a:pPr>
            <a:r>
              <a:rPr lang="en-US" altLang="ko-KR" sz="1100" b="1" dirty="0">
                <a:solidFill>
                  <a:schemeClr val="tx2"/>
                </a:solidFill>
              </a:rPr>
              <a:t>Click the “Manage Contacts” Menu</a:t>
            </a:r>
            <a:br>
              <a:rPr lang="en-US" altLang="ko-KR" sz="1100" dirty="0"/>
            </a:br>
            <a:r>
              <a:rPr lang="en-US" altLang="ko-KR" sz="1100" dirty="0"/>
              <a:t>- Opens the contact management options.</a:t>
            </a:r>
          </a:p>
          <a:p>
            <a:pPr marL="228600" indent="-228600">
              <a:buFont typeface="+mj-lt"/>
              <a:buAutoNum type="arabicPeriod"/>
            </a:pPr>
            <a:r>
              <a:rPr lang="en-US" altLang="ko-KR" sz="1100" b="1" dirty="0">
                <a:solidFill>
                  <a:schemeClr val="tx2"/>
                </a:solidFill>
              </a:rPr>
              <a:t>Click the “Export Contacts” Menu</a:t>
            </a:r>
            <a:br>
              <a:rPr lang="en-US" altLang="ko-KR" sz="1100" dirty="0"/>
            </a:br>
            <a:r>
              <a:rPr lang="en-US" altLang="ko-KR" sz="1100" dirty="0"/>
              <a:t>- Opens the export interface.</a:t>
            </a:r>
          </a:p>
          <a:p>
            <a:pPr marL="228600" indent="-228600">
              <a:buFont typeface="+mj-lt"/>
              <a:buAutoNum type="arabicPeriod"/>
            </a:pPr>
            <a:r>
              <a:rPr lang="en-US" altLang="ko-KR" sz="1100" b="1" dirty="0">
                <a:solidFill>
                  <a:schemeClr val="tx2"/>
                </a:solidFill>
              </a:rPr>
              <a:t>Click the “Export” Button and Download the File</a:t>
            </a:r>
            <a:br>
              <a:rPr lang="en-US" altLang="ko-KR" sz="1100" dirty="0"/>
            </a:br>
            <a:r>
              <a:rPr lang="en-US" altLang="ko-KR" sz="1100" dirty="0"/>
              <a:t>- Check your Downloads folder for the exported file.</a:t>
            </a:r>
          </a:p>
        </p:txBody>
      </p:sp>
      <p:sp>
        <p:nvSpPr>
          <p:cNvPr id="2" name="제목 1">
            <a:extLst>
              <a:ext uri="{FF2B5EF4-FFF2-40B4-BE49-F238E27FC236}">
                <a16:creationId xmlns:a16="http://schemas.microsoft.com/office/drawing/2014/main" id="{71E14C46-C619-BB31-405A-2174FF3AC88E}"/>
              </a:ext>
            </a:extLst>
          </p:cNvPr>
          <p:cNvSpPr txBox="1">
            <a:spLocks/>
          </p:cNvSpPr>
          <p:nvPr/>
        </p:nvSpPr>
        <p:spPr>
          <a:xfrm>
            <a:off x="242888" y="419507"/>
            <a:ext cx="720000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a:t>
            </a:r>
            <a:r>
              <a:rPr lang="en-US" altLang="ko-KR" sz="2000" dirty="0"/>
              <a:t>Appendix</a:t>
            </a:r>
            <a:r>
              <a:rPr kumimoji="0" lang="en-US" altLang="ko-KR" sz="2000" spc="-70" dirty="0"/>
              <a:t>] </a:t>
            </a:r>
            <a:r>
              <a:rPr lang="en-US" altLang="ko-KR" sz="2000" dirty="0"/>
              <a:t>Download Outlook Contacts</a:t>
            </a:r>
          </a:p>
        </p:txBody>
      </p:sp>
      <p:graphicFrame>
        <p:nvGraphicFramePr>
          <p:cNvPr id="17" name="표 16">
            <a:extLst>
              <a:ext uri="{FF2B5EF4-FFF2-40B4-BE49-F238E27FC236}">
                <a16:creationId xmlns:a16="http://schemas.microsoft.com/office/drawing/2014/main" id="{FBB0EAB1-5A4C-6BA1-77EF-1E17EB60B819}"/>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02.03. Contact Creation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02.03.02 Create multiple contact</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ko-KR" altLang="en-US" sz="1200" b="1" dirty="0"/>
                        <a:t> </a:t>
                      </a:r>
                      <a:r>
                        <a:rPr lang="en-US" altLang="ko-KR" sz="1200" b="1" dirty="0"/>
                        <a:t>-</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Outlook</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 - </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E089F88A-CE75-75EC-9B02-0DED7B694147}"/>
              </a:ext>
            </a:extLst>
          </p:cNvPr>
          <p:cNvSpPr/>
          <p:nvPr/>
        </p:nvSpPr>
        <p:spPr bwMode="auto">
          <a:xfrm>
            <a:off x="242888"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 name="실행 단추: 뒤로 또는 앞으로 이동 2">
            <a:hlinkClick r:id="rId3" action="ppaction://hlinksldjump" highlightClick="1"/>
            <a:extLst>
              <a:ext uri="{FF2B5EF4-FFF2-40B4-BE49-F238E27FC236}">
                <a16:creationId xmlns:a16="http://schemas.microsoft.com/office/drawing/2014/main" id="{FB4B975C-EC23-DF38-FF90-A38857DD89F8}"/>
              </a:ext>
            </a:extLst>
          </p:cNvPr>
          <p:cNvSpPr/>
          <p:nvPr/>
        </p:nvSpPr>
        <p:spPr bwMode="auto">
          <a:xfrm>
            <a:off x="7995409" y="404700"/>
            <a:ext cx="324000" cy="324000"/>
          </a:xfrm>
          <a:prstGeom prst="actionButtonBackPrevious">
            <a:avLst/>
          </a:prstGeom>
          <a:solidFill>
            <a:schemeClr val="bg1">
              <a:lumMod val="95000"/>
            </a:schemeClr>
          </a:solidFill>
          <a:ln>
            <a:solidFill>
              <a:schemeClr val="tx1">
                <a:lumMod val="50000"/>
                <a:lumOff val="50000"/>
              </a:schemeClr>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pic>
        <p:nvPicPr>
          <p:cNvPr id="8" name="그림 7">
            <a:extLst>
              <a:ext uri="{FF2B5EF4-FFF2-40B4-BE49-F238E27FC236}">
                <a16:creationId xmlns:a16="http://schemas.microsoft.com/office/drawing/2014/main" id="{D4748FCD-4B87-DDD3-828F-1BC3EF401908}"/>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2"/>
                    </a14:imgEffect>
                  </a14:imgLayer>
                </a14:imgProps>
              </a:ext>
            </a:extLst>
          </a:blip>
          <a:srcRect l="20633" t="34066"/>
          <a:stretch>
            <a:fillRect/>
          </a:stretch>
        </p:blipFill>
        <p:spPr>
          <a:xfrm>
            <a:off x="1748644" y="3339660"/>
            <a:ext cx="4740440" cy="2537612"/>
          </a:xfrm>
          <a:prstGeom prst="rect">
            <a:avLst/>
          </a:prstGeom>
        </p:spPr>
      </p:pic>
      <p:sp>
        <p:nvSpPr>
          <p:cNvPr id="9" name="직사각형 8">
            <a:extLst>
              <a:ext uri="{FF2B5EF4-FFF2-40B4-BE49-F238E27FC236}">
                <a16:creationId xmlns:a16="http://schemas.microsoft.com/office/drawing/2014/main" id="{C834498A-04CB-C995-C58B-0B5CDA12FB82}"/>
              </a:ext>
            </a:extLst>
          </p:cNvPr>
          <p:cNvSpPr/>
          <p:nvPr/>
        </p:nvSpPr>
        <p:spPr>
          <a:xfrm>
            <a:off x="327258" y="3360346"/>
            <a:ext cx="197250" cy="21267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순서도: 연결자 9">
            <a:extLst>
              <a:ext uri="{FF2B5EF4-FFF2-40B4-BE49-F238E27FC236}">
                <a16:creationId xmlns:a16="http://schemas.microsoft.com/office/drawing/2014/main" id="{4A32FFAF-219E-300C-DA61-0C761FCA9A2C}"/>
              </a:ext>
            </a:extLst>
          </p:cNvPr>
          <p:cNvSpPr/>
          <p:nvPr/>
        </p:nvSpPr>
        <p:spPr>
          <a:xfrm>
            <a:off x="244116" y="3245725"/>
            <a:ext cx="147271" cy="147271"/>
          </a:xfrm>
          <a:prstGeom prst="flowChartConnector">
            <a:avLst/>
          </a:prstGeom>
          <a:solidFill>
            <a:srgbClr val="C00000"/>
          </a:solidFill>
          <a:ln w="3175">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sz="800" b="1" dirty="0">
                <a:solidFill>
                  <a:schemeClr val="bg1"/>
                </a:solidFill>
              </a:rPr>
              <a:t>1</a:t>
            </a:r>
            <a:endParaRPr lang="ko-KR" altLang="en-US" sz="800" b="1" dirty="0">
              <a:solidFill>
                <a:schemeClr val="bg1"/>
              </a:solidFill>
            </a:endParaRPr>
          </a:p>
        </p:txBody>
      </p:sp>
      <p:sp>
        <p:nvSpPr>
          <p:cNvPr id="11" name="직사각형 10">
            <a:extLst>
              <a:ext uri="{FF2B5EF4-FFF2-40B4-BE49-F238E27FC236}">
                <a16:creationId xmlns:a16="http://schemas.microsoft.com/office/drawing/2014/main" id="{26FC1702-07AE-FC08-CDB1-C0392628E493}"/>
              </a:ext>
            </a:extLst>
          </p:cNvPr>
          <p:cNvSpPr/>
          <p:nvPr/>
        </p:nvSpPr>
        <p:spPr>
          <a:xfrm>
            <a:off x="4578230" y="2573874"/>
            <a:ext cx="738670" cy="71111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순서도: 연결자 11">
            <a:extLst>
              <a:ext uri="{FF2B5EF4-FFF2-40B4-BE49-F238E27FC236}">
                <a16:creationId xmlns:a16="http://schemas.microsoft.com/office/drawing/2014/main" id="{573B708C-4F0B-D026-67D3-445D6150D06B}"/>
              </a:ext>
            </a:extLst>
          </p:cNvPr>
          <p:cNvSpPr/>
          <p:nvPr/>
        </p:nvSpPr>
        <p:spPr>
          <a:xfrm>
            <a:off x="4412940" y="2384884"/>
            <a:ext cx="147271" cy="147271"/>
          </a:xfrm>
          <a:prstGeom prst="flowChartConnector">
            <a:avLst/>
          </a:prstGeom>
          <a:solidFill>
            <a:srgbClr val="C00000"/>
          </a:solidFill>
          <a:ln w="3175">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sz="800" b="1" dirty="0">
                <a:solidFill>
                  <a:schemeClr val="bg1"/>
                </a:solidFill>
              </a:rPr>
              <a:t>2</a:t>
            </a:r>
            <a:endParaRPr lang="ko-KR" altLang="en-US" sz="800" b="1" dirty="0">
              <a:solidFill>
                <a:schemeClr val="bg1"/>
              </a:solidFill>
            </a:endParaRPr>
          </a:p>
        </p:txBody>
      </p:sp>
      <p:cxnSp>
        <p:nvCxnSpPr>
          <p:cNvPr id="14" name="직선 화살표 연결선 13">
            <a:extLst>
              <a:ext uri="{FF2B5EF4-FFF2-40B4-BE49-F238E27FC236}">
                <a16:creationId xmlns:a16="http://schemas.microsoft.com/office/drawing/2014/main" id="{D1F8E382-3ABB-6F63-61F0-C90F55AC37D0}"/>
              </a:ext>
            </a:extLst>
          </p:cNvPr>
          <p:cNvCxnSpPr>
            <a:cxnSpLocks/>
            <a:stCxn id="9" idx="3"/>
            <a:endCxn id="11" idx="1"/>
          </p:cNvCxnSpPr>
          <p:nvPr/>
        </p:nvCxnSpPr>
        <p:spPr>
          <a:xfrm flipV="1">
            <a:off x="524508" y="2929429"/>
            <a:ext cx="4053722" cy="53725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5" name="직사각형 14">
            <a:extLst>
              <a:ext uri="{FF2B5EF4-FFF2-40B4-BE49-F238E27FC236}">
                <a16:creationId xmlns:a16="http://schemas.microsoft.com/office/drawing/2014/main" id="{C7660A4C-06AC-36E9-34FF-6B13FD755581}"/>
              </a:ext>
            </a:extLst>
          </p:cNvPr>
          <p:cNvSpPr/>
          <p:nvPr/>
        </p:nvSpPr>
        <p:spPr>
          <a:xfrm>
            <a:off x="4591225" y="3104964"/>
            <a:ext cx="721815" cy="195998"/>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연결자 15">
            <a:extLst>
              <a:ext uri="{FF2B5EF4-FFF2-40B4-BE49-F238E27FC236}">
                <a16:creationId xmlns:a16="http://schemas.microsoft.com/office/drawing/2014/main" id="{FC37A826-D8F3-ED57-BE9E-0757BFDD6102}"/>
              </a:ext>
            </a:extLst>
          </p:cNvPr>
          <p:cNvSpPr/>
          <p:nvPr/>
        </p:nvSpPr>
        <p:spPr>
          <a:xfrm>
            <a:off x="4412940" y="3101709"/>
            <a:ext cx="147271" cy="147271"/>
          </a:xfrm>
          <a:prstGeom prst="flowChartConnector">
            <a:avLst/>
          </a:prstGeom>
          <a:solidFill>
            <a:srgbClr val="C00000"/>
          </a:solidFill>
          <a:ln w="3175">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sz="800" b="1" dirty="0">
                <a:solidFill>
                  <a:schemeClr val="bg1"/>
                </a:solidFill>
              </a:rPr>
              <a:t>3</a:t>
            </a:r>
            <a:endParaRPr lang="ko-KR" altLang="en-US" sz="800" b="1" dirty="0">
              <a:solidFill>
                <a:schemeClr val="bg1"/>
              </a:solidFill>
            </a:endParaRPr>
          </a:p>
        </p:txBody>
      </p:sp>
      <p:cxnSp>
        <p:nvCxnSpPr>
          <p:cNvPr id="19" name="직선 화살표 연결선 18">
            <a:extLst>
              <a:ext uri="{FF2B5EF4-FFF2-40B4-BE49-F238E27FC236}">
                <a16:creationId xmlns:a16="http://schemas.microsoft.com/office/drawing/2014/main" id="{08C99C22-7476-8199-A884-F77DDA13F576}"/>
              </a:ext>
            </a:extLst>
          </p:cNvPr>
          <p:cNvCxnSpPr>
            <a:cxnSpLocks/>
            <a:stCxn id="15" idx="2"/>
          </p:cNvCxnSpPr>
          <p:nvPr/>
        </p:nvCxnSpPr>
        <p:spPr>
          <a:xfrm flipH="1">
            <a:off x="4411737" y="3300962"/>
            <a:ext cx="540396" cy="274781"/>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pic>
        <p:nvPicPr>
          <p:cNvPr id="29" name="그림 28">
            <a:extLst>
              <a:ext uri="{FF2B5EF4-FFF2-40B4-BE49-F238E27FC236}">
                <a16:creationId xmlns:a16="http://schemas.microsoft.com/office/drawing/2014/main" id="{E1B24DC2-22F4-C848-05F4-00A896E973F3}"/>
              </a:ext>
            </a:extLst>
          </p:cNvPr>
          <p:cNvPicPr>
            <a:picLocks noChangeAspect="1"/>
          </p:cNvPicPr>
          <p:nvPr/>
        </p:nvPicPr>
        <p:blipFill>
          <a:blip r:embed="rId6"/>
          <a:stretch>
            <a:fillRect/>
          </a:stretch>
        </p:blipFill>
        <p:spPr>
          <a:xfrm>
            <a:off x="2424340" y="3464822"/>
            <a:ext cx="3243746" cy="1909190"/>
          </a:xfrm>
          <a:prstGeom prst="rect">
            <a:avLst/>
          </a:prstGeom>
          <a:ln w="28575">
            <a:solidFill>
              <a:srgbClr val="C00000"/>
            </a:solidFill>
          </a:ln>
        </p:spPr>
      </p:pic>
      <p:sp>
        <p:nvSpPr>
          <p:cNvPr id="20" name="순서도: 연결자 19">
            <a:extLst>
              <a:ext uri="{FF2B5EF4-FFF2-40B4-BE49-F238E27FC236}">
                <a16:creationId xmlns:a16="http://schemas.microsoft.com/office/drawing/2014/main" id="{8CF8C91A-E221-B30C-CF95-9E79080EBA54}"/>
              </a:ext>
            </a:extLst>
          </p:cNvPr>
          <p:cNvSpPr/>
          <p:nvPr/>
        </p:nvSpPr>
        <p:spPr>
          <a:xfrm>
            <a:off x="2340605" y="3352190"/>
            <a:ext cx="147271" cy="147271"/>
          </a:xfrm>
          <a:prstGeom prst="flowChartConnector">
            <a:avLst/>
          </a:prstGeom>
          <a:solidFill>
            <a:srgbClr val="C00000"/>
          </a:solidFill>
          <a:ln w="3175">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sz="800" b="1" dirty="0">
                <a:solidFill>
                  <a:schemeClr val="bg1"/>
                </a:solidFill>
              </a:rPr>
              <a:t>4</a:t>
            </a:r>
            <a:endParaRPr lang="ko-KR" altLang="en-US" sz="800" b="1" dirty="0">
              <a:solidFill>
                <a:schemeClr val="bg1"/>
              </a:solidFill>
            </a:endParaRPr>
          </a:p>
        </p:txBody>
      </p:sp>
    </p:spTree>
    <p:extLst>
      <p:ext uri="{BB962C8B-B14F-4D97-AF65-F5344CB8AC3E}">
        <p14:creationId xmlns:p14="http://schemas.microsoft.com/office/powerpoint/2010/main" val="40664797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F31D70-2D68-EF6A-EABC-9D8C9CFA91D2}"/>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D9662F3F-7D8C-C341-5B4F-449D68CE5EF4}"/>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0" bIns="45720" numCol="1" rtlCol="0" anchor="t" anchorCtr="0" compatLnSpc="1">
            <a:prstTxWarp prst="textNoShape">
              <a:avLst/>
            </a:prstTxWarp>
          </a:bodyPr>
          <a:lstStyle/>
          <a:p>
            <a:pPr marL="228600" indent="-228600">
              <a:buFont typeface="+mj-lt"/>
              <a:buAutoNum type="arabicPeriod"/>
            </a:pPr>
            <a:r>
              <a:rPr lang="en-US" altLang="ko-KR" sz="1100" b="1" dirty="0">
                <a:solidFill>
                  <a:schemeClr val="tx2"/>
                </a:solidFill>
              </a:rPr>
              <a:t>Last Name, Email, and Phone Number Are Required Fields</a:t>
            </a:r>
            <a:br>
              <a:rPr lang="en-US" altLang="ko-KR" sz="1100" dirty="0"/>
            </a:br>
            <a:r>
              <a:rPr lang="en-US" altLang="ko-KR" sz="1100" dirty="0"/>
              <a:t>- If not entered, the contact will be excluded from the Excel upload.</a:t>
            </a:r>
          </a:p>
          <a:p>
            <a:pPr marL="228600" indent="-228600">
              <a:buFont typeface="+mj-lt"/>
              <a:buAutoNum type="arabicPeriod"/>
            </a:pPr>
            <a:r>
              <a:rPr lang="en-US" altLang="ko-KR" sz="1100" b="1" dirty="0">
                <a:solidFill>
                  <a:schemeClr val="tx2"/>
                </a:solidFill>
              </a:rPr>
              <a:t>Company Information</a:t>
            </a:r>
            <a:br>
              <a:rPr lang="en-US" altLang="ko-KR" sz="1100" dirty="0"/>
            </a:br>
            <a:r>
              <a:rPr lang="en-US" altLang="ko-KR" sz="1100" dirty="0"/>
              <a:t>- This is temporarily saved as plain text, unrelated to actual registered Accounts, and can be used as reference during Account mapping.</a:t>
            </a:r>
            <a:br>
              <a:rPr lang="en-US" altLang="ko-KR" sz="1100" dirty="0"/>
            </a:br>
            <a:endParaRPr lang="en-US" altLang="ko-KR" sz="1100" dirty="0"/>
          </a:p>
          <a:p>
            <a:r>
              <a:rPr lang="en-US" altLang="ko-KR" sz="1100" i="1" dirty="0">
                <a:solidFill>
                  <a:srgbClr val="C00000"/>
                </a:solidFill>
              </a:rPr>
              <a:t>* Do not delete rows 1–3 or remove columns from the Excel file, as this will cause errors.</a:t>
            </a:r>
            <a:endParaRPr lang="en-US" altLang="ko-KR" sz="1100" dirty="0">
              <a:solidFill>
                <a:srgbClr val="C00000"/>
              </a:solidFill>
            </a:endParaRPr>
          </a:p>
        </p:txBody>
      </p:sp>
      <p:pic>
        <p:nvPicPr>
          <p:cNvPr id="11" name="그림 10">
            <a:extLst>
              <a:ext uri="{FF2B5EF4-FFF2-40B4-BE49-F238E27FC236}">
                <a16:creationId xmlns:a16="http://schemas.microsoft.com/office/drawing/2014/main" id="{454FB8B2-879C-15E5-9699-1AC6235BAA01}"/>
              </a:ext>
            </a:extLst>
          </p:cNvPr>
          <p:cNvPicPr>
            <a:picLocks noChangeAspect="1"/>
          </p:cNvPicPr>
          <p:nvPr/>
        </p:nvPicPr>
        <p:blipFill>
          <a:blip r:embed="rId2"/>
          <a:stretch>
            <a:fillRect/>
          </a:stretch>
        </p:blipFill>
        <p:spPr>
          <a:xfrm>
            <a:off x="314379" y="2251801"/>
            <a:ext cx="6121632" cy="1717260"/>
          </a:xfrm>
          <a:prstGeom prst="rect">
            <a:avLst/>
          </a:prstGeom>
        </p:spPr>
      </p:pic>
      <p:sp>
        <p:nvSpPr>
          <p:cNvPr id="2" name="제목 1">
            <a:extLst>
              <a:ext uri="{FF2B5EF4-FFF2-40B4-BE49-F238E27FC236}">
                <a16:creationId xmlns:a16="http://schemas.microsoft.com/office/drawing/2014/main" id="{9FCB4E63-3C4F-C309-4770-6661EB6C0093}"/>
              </a:ext>
            </a:extLst>
          </p:cNvPr>
          <p:cNvSpPr txBox="1">
            <a:spLocks/>
          </p:cNvSpPr>
          <p:nvPr/>
        </p:nvSpPr>
        <p:spPr>
          <a:xfrm>
            <a:off x="242888" y="419507"/>
            <a:ext cx="720000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a:t>
            </a:r>
            <a:r>
              <a:rPr lang="en-US" altLang="ko-KR" sz="2000" dirty="0"/>
              <a:t>Appendix</a:t>
            </a:r>
            <a:r>
              <a:rPr kumimoji="0" lang="en-US" altLang="ko-KR" sz="2000" spc="-70" dirty="0"/>
              <a:t>] Explanation</a:t>
            </a:r>
            <a:r>
              <a:rPr kumimoji="0" lang="ko-KR" altLang="en-US" sz="2000" spc="-70" dirty="0"/>
              <a:t> </a:t>
            </a:r>
            <a:r>
              <a:rPr kumimoji="0" lang="en-US" altLang="ko-KR" sz="2000" spc="-70" dirty="0"/>
              <a:t>Excel Template(1/2)</a:t>
            </a:r>
          </a:p>
        </p:txBody>
      </p:sp>
      <p:graphicFrame>
        <p:nvGraphicFramePr>
          <p:cNvPr id="17" name="표 16">
            <a:extLst>
              <a:ext uri="{FF2B5EF4-FFF2-40B4-BE49-F238E27FC236}">
                <a16:creationId xmlns:a16="http://schemas.microsoft.com/office/drawing/2014/main" id="{2733E0E0-C05C-5057-C778-10F84E5B89DB}"/>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02.03. Contact Creation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02.03.02 Create multiple contact</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ko-KR" altLang="en-US" sz="1200" b="1" dirty="0"/>
                        <a:t> </a:t>
                      </a:r>
                      <a:r>
                        <a:rPr lang="en-US" altLang="ko-KR" sz="1200" b="1" dirty="0"/>
                        <a:t>-</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Excel(1/2)</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 - </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31746EC5-7EDF-038E-651C-7B6B17AE3742}"/>
              </a:ext>
            </a:extLst>
          </p:cNvPr>
          <p:cNvSpPr/>
          <p:nvPr/>
        </p:nvSpPr>
        <p:spPr bwMode="auto">
          <a:xfrm>
            <a:off x="242888"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 name="실행 단추: 뒤로 또는 앞으로 이동 2">
            <a:hlinkClick r:id="rId3" action="ppaction://hlinksldjump" highlightClick="1"/>
            <a:extLst>
              <a:ext uri="{FF2B5EF4-FFF2-40B4-BE49-F238E27FC236}">
                <a16:creationId xmlns:a16="http://schemas.microsoft.com/office/drawing/2014/main" id="{0B509422-B86F-4123-F719-103CC95BA892}"/>
              </a:ext>
            </a:extLst>
          </p:cNvPr>
          <p:cNvSpPr/>
          <p:nvPr/>
        </p:nvSpPr>
        <p:spPr bwMode="auto">
          <a:xfrm>
            <a:off x="7995409" y="404700"/>
            <a:ext cx="324000" cy="324000"/>
          </a:xfrm>
          <a:prstGeom prst="actionButtonBackPrevious">
            <a:avLst/>
          </a:prstGeom>
          <a:solidFill>
            <a:schemeClr val="bg1">
              <a:lumMod val="95000"/>
            </a:schemeClr>
          </a:solidFill>
          <a:ln>
            <a:solidFill>
              <a:schemeClr val="tx1">
                <a:lumMod val="50000"/>
                <a:lumOff val="50000"/>
              </a:schemeClr>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7" name="직사각형 6">
            <a:extLst>
              <a:ext uri="{FF2B5EF4-FFF2-40B4-BE49-F238E27FC236}">
                <a16:creationId xmlns:a16="http://schemas.microsoft.com/office/drawing/2014/main" id="{5081562B-FE5B-87C9-AB61-EE4C1991160F}"/>
              </a:ext>
            </a:extLst>
          </p:cNvPr>
          <p:cNvSpPr/>
          <p:nvPr/>
        </p:nvSpPr>
        <p:spPr>
          <a:xfrm>
            <a:off x="401941" y="2492896"/>
            <a:ext cx="770639" cy="1476165"/>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순서도: 연결자 7">
            <a:extLst>
              <a:ext uri="{FF2B5EF4-FFF2-40B4-BE49-F238E27FC236}">
                <a16:creationId xmlns:a16="http://schemas.microsoft.com/office/drawing/2014/main" id="{3CBB1776-7476-62CB-2C98-17C087609864}"/>
              </a:ext>
            </a:extLst>
          </p:cNvPr>
          <p:cNvSpPr/>
          <p:nvPr/>
        </p:nvSpPr>
        <p:spPr>
          <a:xfrm>
            <a:off x="324492" y="2419164"/>
            <a:ext cx="180000" cy="180000"/>
          </a:xfrm>
          <a:prstGeom prst="flowChartConnector">
            <a:avLst/>
          </a:prstGeom>
          <a:solidFill>
            <a:srgbClr val="C00000"/>
          </a:solidFill>
          <a:ln w="3175">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sz="800" b="1" dirty="0">
                <a:solidFill>
                  <a:schemeClr val="bg1"/>
                </a:solidFill>
              </a:rPr>
              <a:t>1</a:t>
            </a:r>
            <a:endParaRPr lang="ko-KR" altLang="en-US" sz="800" b="1" dirty="0">
              <a:solidFill>
                <a:schemeClr val="bg1"/>
              </a:solidFill>
            </a:endParaRPr>
          </a:p>
        </p:txBody>
      </p:sp>
      <p:sp>
        <p:nvSpPr>
          <p:cNvPr id="9" name="TextBox 8">
            <a:extLst>
              <a:ext uri="{FF2B5EF4-FFF2-40B4-BE49-F238E27FC236}">
                <a16:creationId xmlns:a16="http://schemas.microsoft.com/office/drawing/2014/main" id="{F8C4E4C2-FA18-32CD-FA44-B21E5D8AE19E}"/>
              </a:ext>
            </a:extLst>
          </p:cNvPr>
          <p:cNvSpPr txBox="1"/>
          <p:nvPr/>
        </p:nvSpPr>
        <p:spPr>
          <a:xfrm>
            <a:off x="313635" y="1909738"/>
            <a:ext cx="1348446" cy="276999"/>
          </a:xfrm>
          <a:prstGeom prst="rect">
            <a:avLst/>
          </a:prstGeom>
          <a:noFill/>
        </p:spPr>
        <p:txBody>
          <a:bodyPr wrap="none" rtlCol="0">
            <a:spAutoFit/>
          </a:bodyPr>
          <a:lstStyle/>
          <a:p>
            <a:r>
              <a:rPr lang="ko-KR" altLang="en-US" sz="1200" b="1" dirty="0"/>
              <a:t>업로드 엑셀 서식</a:t>
            </a:r>
          </a:p>
        </p:txBody>
      </p:sp>
      <p:sp>
        <p:nvSpPr>
          <p:cNvPr id="12" name="직사각형 11">
            <a:extLst>
              <a:ext uri="{FF2B5EF4-FFF2-40B4-BE49-F238E27FC236}">
                <a16:creationId xmlns:a16="http://schemas.microsoft.com/office/drawing/2014/main" id="{873DB5A9-376C-9315-F966-C308BD4F0106}"/>
              </a:ext>
            </a:extLst>
          </p:cNvPr>
          <p:cNvSpPr/>
          <p:nvPr/>
        </p:nvSpPr>
        <p:spPr>
          <a:xfrm>
            <a:off x="1928664" y="2492896"/>
            <a:ext cx="1476164" cy="1476165"/>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순서도: 연결자 13">
            <a:extLst>
              <a:ext uri="{FF2B5EF4-FFF2-40B4-BE49-F238E27FC236}">
                <a16:creationId xmlns:a16="http://schemas.microsoft.com/office/drawing/2014/main" id="{E9155A8B-AB95-22AE-43E5-81E4C68C98EE}"/>
              </a:ext>
            </a:extLst>
          </p:cNvPr>
          <p:cNvSpPr/>
          <p:nvPr/>
        </p:nvSpPr>
        <p:spPr>
          <a:xfrm>
            <a:off x="1810911" y="2419164"/>
            <a:ext cx="180000" cy="180000"/>
          </a:xfrm>
          <a:prstGeom prst="flowChartConnector">
            <a:avLst/>
          </a:prstGeom>
          <a:solidFill>
            <a:srgbClr val="C00000"/>
          </a:solidFill>
          <a:ln w="3175">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sz="800" b="1" dirty="0">
                <a:solidFill>
                  <a:schemeClr val="bg1"/>
                </a:solidFill>
              </a:rPr>
              <a:t>1</a:t>
            </a:r>
            <a:endParaRPr lang="ko-KR" altLang="en-US" sz="800" b="1" dirty="0">
              <a:solidFill>
                <a:schemeClr val="bg1"/>
              </a:solidFill>
            </a:endParaRPr>
          </a:p>
        </p:txBody>
      </p:sp>
      <p:sp>
        <p:nvSpPr>
          <p:cNvPr id="15" name="직사각형 14">
            <a:extLst>
              <a:ext uri="{FF2B5EF4-FFF2-40B4-BE49-F238E27FC236}">
                <a16:creationId xmlns:a16="http://schemas.microsoft.com/office/drawing/2014/main" id="{7453F39E-4300-FE43-CAEF-F4F22F3A1793}"/>
              </a:ext>
            </a:extLst>
          </p:cNvPr>
          <p:cNvSpPr/>
          <p:nvPr/>
        </p:nvSpPr>
        <p:spPr>
          <a:xfrm>
            <a:off x="5637076" y="2492896"/>
            <a:ext cx="767812" cy="1476165"/>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연결자 15">
            <a:extLst>
              <a:ext uri="{FF2B5EF4-FFF2-40B4-BE49-F238E27FC236}">
                <a16:creationId xmlns:a16="http://schemas.microsoft.com/office/drawing/2014/main" id="{93F60B48-0006-5588-5ECE-B113C54B085D}"/>
              </a:ext>
            </a:extLst>
          </p:cNvPr>
          <p:cNvSpPr/>
          <p:nvPr/>
        </p:nvSpPr>
        <p:spPr>
          <a:xfrm>
            <a:off x="5547076" y="2419164"/>
            <a:ext cx="180000" cy="180000"/>
          </a:xfrm>
          <a:prstGeom prst="flowChartConnector">
            <a:avLst/>
          </a:prstGeom>
          <a:solidFill>
            <a:srgbClr val="C00000"/>
          </a:solidFill>
          <a:ln w="3175">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sz="800" b="1" dirty="0">
                <a:solidFill>
                  <a:schemeClr val="bg1"/>
                </a:solidFill>
              </a:rPr>
              <a:t>2</a:t>
            </a:r>
            <a:endParaRPr lang="ko-KR" altLang="en-US" sz="800" b="1" dirty="0">
              <a:solidFill>
                <a:schemeClr val="bg1"/>
              </a:solidFill>
            </a:endParaRPr>
          </a:p>
        </p:txBody>
      </p:sp>
    </p:spTree>
    <p:extLst>
      <p:ext uri="{BB962C8B-B14F-4D97-AF65-F5344CB8AC3E}">
        <p14:creationId xmlns:p14="http://schemas.microsoft.com/office/powerpoint/2010/main" val="4423830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F6FFB-A8C5-A0EA-A296-FE71E488B801}"/>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3CBCF913-BBFA-0D3D-E9E2-D39EA46DCF66}"/>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0" bIns="45720" numCol="1" rtlCol="0" anchor="t" anchorCtr="0" compatLnSpc="1">
            <a:prstTxWarp prst="textNoShape">
              <a:avLst/>
            </a:prstTxWarp>
          </a:bodyPr>
          <a:lstStyle/>
          <a:p>
            <a:pPr marL="228600" indent="-228600">
              <a:buFont typeface="+mj-lt"/>
              <a:buAutoNum type="arabicPeriod"/>
            </a:pPr>
            <a:r>
              <a:rPr lang="en-US" altLang="ko-KR" sz="1100" b="1" dirty="0">
                <a:solidFill>
                  <a:schemeClr val="tx2"/>
                </a:solidFill>
              </a:rPr>
              <a:t>Status and Failure Reason Area for Upload Results</a:t>
            </a:r>
            <a:br>
              <a:rPr lang="en-US" altLang="ko-KR" sz="1100" dirty="0"/>
            </a:br>
            <a:r>
              <a:rPr lang="en-US" altLang="ko-KR" sz="1100" dirty="0"/>
              <a:t>- You can check the reason for failure, and if the contact is already registered in Salesforce, the reason will be indicated separately.</a:t>
            </a:r>
          </a:p>
          <a:p>
            <a:pPr marL="228600" indent="-228600">
              <a:buFont typeface="+mj-lt"/>
              <a:buAutoNum type="arabicPeriod"/>
            </a:pPr>
            <a:r>
              <a:rPr lang="en-US" altLang="ko-KR" sz="1100" b="1" dirty="0">
                <a:solidFill>
                  <a:schemeClr val="tx2"/>
                </a:solidFill>
              </a:rPr>
              <a:t>After Editing the Content, Move the Main Fields (Last Name, First Name, Mobile Phone, Email, etc.) to the Upload Sheet and Re-upload</a:t>
            </a:r>
            <a:br>
              <a:rPr lang="en-US" altLang="ko-KR" sz="1100" dirty="0"/>
            </a:br>
            <a:r>
              <a:rPr lang="en-US" altLang="ko-KR" sz="1100" dirty="0"/>
              <a:t>- You can correct the data and re-upload the Excel file using the modified “Upload” sheet.</a:t>
            </a:r>
          </a:p>
        </p:txBody>
      </p:sp>
      <p:pic>
        <p:nvPicPr>
          <p:cNvPr id="11" name="그림 10">
            <a:extLst>
              <a:ext uri="{FF2B5EF4-FFF2-40B4-BE49-F238E27FC236}">
                <a16:creationId xmlns:a16="http://schemas.microsoft.com/office/drawing/2014/main" id="{4701DA80-25E3-8A4E-6945-79D6AD57A7AA}"/>
              </a:ext>
            </a:extLst>
          </p:cNvPr>
          <p:cNvPicPr>
            <a:picLocks noChangeAspect="1"/>
          </p:cNvPicPr>
          <p:nvPr/>
        </p:nvPicPr>
        <p:blipFill>
          <a:blip r:embed="rId2"/>
          <a:stretch>
            <a:fillRect/>
          </a:stretch>
        </p:blipFill>
        <p:spPr>
          <a:xfrm>
            <a:off x="416496" y="2223978"/>
            <a:ext cx="6012668" cy="2575912"/>
          </a:xfrm>
          <a:prstGeom prst="rect">
            <a:avLst/>
          </a:prstGeom>
        </p:spPr>
      </p:pic>
      <p:graphicFrame>
        <p:nvGraphicFramePr>
          <p:cNvPr id="17" name="표 16">
            <a:extLst>
              <a:ext uri="{FF2B5EF4-FFF2-40B4-BE49-F238E27FC236}">
                <a16:creationId xmlns:a16="http://schemas.microsoft.com/office/drawing/2014/main" id="{5E210E16-13BF-1644-C0A6-B7B10C2009CB}"/>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02.03. Contact Creation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02.03.02 Create multiple contact</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ko-KR" altLang="en-US" sz="1200" b="1" dirty="0"/>
                        <a:t> </a:t>
                      </a:r>
                      <a:r>
                        <a:rPr lang="en-US" altLang="ko-KR" sz="1200" b="1" dirty="0"/>
                        <a:t>-</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t>Excel(2/2)</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 - </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97C50A23-B340-A7F1-4EF9-0961E7E22B17}"/>
              </a:ext>
            </a:extLst>
          </p:cNvPr>
          <p:cNvSpPr/>
          <p:nvPr/>
        </p:nvSpPr>
        <p:spPr bwMode="auto">
          <a:xfrm>
            <a:off x="242888"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 name="실행 단추: 뒤로 또는 앞으로 이동 2">
            <a:hlinkClick r:id="rId3" action="ppaction://hlinksldjump" highlightClick="1"/>
            <a:extLst>
              <a:ext uri="{FF2B5EF4-FFF2-40B4-BE49-F238E27FC236}">
                <a16:creationId xmlns:a16="http://schemas.microsoft.com/office/drawing/2014/main" id="{B9B5014C-819B-AE00-8DEF-5D27FD2848BE}"/>
              </a:ext>
            </a:extLst>
          </p:cNvPr>
          <p:cNvSpPr/>
          <p:nvPr/>
        </p:nvSpPr>
        <p:spPr bwMode="auto">
          <a:xfrm>
            <a:off x="7995409" y="404700"/>
            <a:ext cx="324000" cy="324000"/>
          </a:xfrm>
          <a:prstGeom prst="actionButtonBackPrevious">
            <a:avLst/>
          </a:prstGeom>
          <a:solidFill>
            <a:schemeClr val="bg1">
              <a:lumMod val="95000"/>
            </a:schemeClr>
          </a:solidFill>
          <a:ln>
            <a:solidFill>
              <a:schemeClr val="tx1">
                <a:lumMod val="50000"/>
                <a:lumOff val="50000"/>
              </a:schemeClr>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7" name="TextBox 6">
            <a:extLst>
              <a:ext uri="{FF2B5EF4-FFF2-40B4-BE49-F238E27FC236}">
                <a16:creationId xmlns:a16="http://schemas.microsoft.com/office/drawing/2014/main" id="{AB706666-6A70-9D31-C5B8-72C9FB94A649}"/>
              </a:ext>
            </a:extLst>
          </p:cNvPr>
          <p:cNvSpPr txBox="1"/>
          <p:nvPr/>
        </p:nvSpPr>
        <p:spPr>
          <a:xfrm>
            <a:off x="313635" y="1909738"/>
            <a:ext cx="1699504" cy="276999"/>
          </a:xfrm>
          <a:prstGeom prst="rect">
            <a:avLst/>
          </a:prstGeom>
          <a:noFill/>
        </p:spPr>
        <p:txBody>
          <a:bodyPr wrap="none" rtlCol="0">
            <a:spAutoFit/>
          </a:bodyPr>
          <a:lstStyle/>
          <a:p>
            <a:r>
              <a:rPr lang="ko-KR" altLang="en-US" sz="1200" b="1" dirty="0"/>
              <a:t>업로드 결과 엑셀 서식</a:t>
            </a:r>
          </a:p>
        </p:txBody>
      </p:sp>
      <p:sp>
        <p:nvSpPr>
          <p:cNvPr id="8" name="직사각형 7">
            <a:extLst>
              <a:ext uri="{FF2B5EF4-FFF2-40B4-BE49-F238E27FC236}">
                <a16:creationId xmlns:a16="http://schemas.microsoft.com/office/drawing/2014/main" id="{31ECE7C1-AE65-5E5E-1D48-5FDBFB5EC5F8}"/>
              </a:ext>
            </a:extLst>
          </p:cNvPr>
          <p:cNvSpPr/>
          <p:nvPr/>
        </p:nvSpPr>
        <p:spPr>
          <a:xfrm>
            <a:off x="4953000" y="2313176"/>
            <a:ext cx="1476164" cy="6386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순서도: 연결자 8">
            <a:extLst>
              <a:ext uri="{FF2B5EF4-FFF2-40B4-BE49-F238E27FC236}">
                <a16:creationId xmlns:a16="http://schemas.microsoft.com/office/drawing/2014/main" id="{38D6E320-2323-9A0B-73D4-2845C7096FB0}"/>
              </a:ext>
            </a:extLst>
          </p:cNvPr>
          <p:cNvSpPr/>
          <p:nvPr/>
        </p:nvSpPr>
        <p:spPr>
          <a:xfrm>
            <a:off x="4899513" y="2136067"/>
            <a:ext cx="180000" cy="180000"/>
          </a:xfrm>
          <a:prstGeom prst="flowChartConnector">
            <a:avLst/>
          </a:prstGeom>
          <a:solidFill>
            <a:srgbClr val="C00000"/>
          </a:solidFill>
          <a:ln w="3175">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sz="800" b="1" dirty="0">
                <a:solidFill>
                  <a:schemeClr val="bg1"/>
                </a:solidFill>
              </a:rPr>
              <a:t>1</a:t>
            </a:r>
            <a:endParaRPr lang="ko-KR" altLang="en-US" sz="800" b="1" dirty="0">
              <a:solidFill>
                <a:schemeClr val="bg1"/>
              </a:solidFill>
            </a:endParaRPr>
          </a:p>
        </p:txBody>
      </p:sp>
      <p:sp>
        <p:nvSpPr>
          <p:cNvPr id="12" name="순서도: 연결자 11">
            <a:extLst>
              <a:ext uri="{FF2B5EF4-FFF2-40B4-BE49-F238E27FC236}">
                <a16:creationId xmlns:a16="http://schemas.microsoft.com/office/drawing/2014/main" id="{B2324093-8225-0F02-993B-6A81D6061292}"/>
              </a:ext>
            </a:extLst>
          </p:cNvPr>
          <p:cNvSpPr/>
          <p:nvPr/>
        </p:nvSpPr>
        <p:spPr>
          <a:xfrm>
            <a:off x="1163387" y="4437112"/>
            <a:ext cx="180000" cy="180000"/>
          </a:xfrm>
          <a:prstGeom prst="flowChartConnector">
            <a:avLst/>
          </a:prstGeom>
          <a:solidFill>
            <a:srgbClr val="C00000"/>
          </a:solidFill>
          <a:ln w="3175">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sz="800" b="1" dirty="0">
                <a:solidFill>
                  <a:schemeClr val="bg1"/>
                </a:solidFill>
              </a:rPr>
              <a:t>2</a:t>
            </a:r>
            <a:endParaRPr lang="ko-KR" altLang="en-US" sz="800" b="1" dirty="0">
              <a:solidFill>
                <a:schemeClr val="bg1"/>
              </a:solidFill>
            </a:endParaRPr>
          </a:p>
        </p:txBody>
      </p:sp>
      <p:sp>
        <p:nvSpPr>
          <p:cNvPr id="14" name="직사각형 13">
            <a:extLst>
              <a:ext uri="{FF2B5EF4-FFF2-40B4-BE49-F238E27FC236}">
                <a16:creationId xmlns:a16="http://schemas.microsoft.com/office/drawing/2014/main" id="{2AC9AC5D-6991-7302-36A1-318410D202FC}"/>
              </a:ext>
            </a:extLst>
          </p:cNvPr>
          <p:cNvSpPr/>
          <p:nvPr/>
        </p:nvSpPr>
        <p:spPr>
          <a:xfrm>
            <a:off x="1172196" y="4617112"/>
            <a:ext cx="359901" cy="220019"/>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제목 1">
            <a:extLst>
              <a:ext uri="{FF2B5EF4-FFF2-40B4-BE49-F238E27FC236}">
                <a16:creationId xmlns:a16="http://schemas.microsoft.com/office/drawing/2014/main" id="{6411E92E-4AA0-E222-44AB-265CD89353FC}"/>
              </a:ext>
            </a:extLst>
          </p:cNvPr>
          <p:cNvSpPr txBox="1">
            <a:spLocks/>
          </p:cNvSpPr>
          <p:nvPr/>
        </p:nvSpPr>
        <p:spPr>
          <a:xfrm>
            <a:off x="242888" y="419507"/>
            <a:ext cx="720000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a:t>
            </a:r>
            <a:r>
              <a:rPr lang="en-US" altLang="ko-KR" sz="2000" dirty="0"/>
              <a:t>Appendix</a:t>
            </a:r>
            <a:r>
              <a:rPr kumimoji="0" lang="en-US" altLang="ko-KR" sz="2000" spc="-70" dirty="0"/>
              <a:t>] Explanation</a:t>
            </a:r>
            <a:r>
              <a:rPr kumimoji="0" lang="ko-KR" altLang="en-US" sz="2000" spc="-70" dirty="0"/>
              <a:t> </a:t>
            </a:r>
            <a:r>
              <a:rPr kumimoji="0" lang="en-US" altLang="ko-KR" sz="2000" spc="-70" dirty="0"/>
              <a:t>Excel Template(2/2)</a:t>
            </a:r>
          </a:p>
        </p:txBody>
      </p:sp>
    </p:spTree>
    <p:extLst>
      <p:ext uri="{BB962C8B-B14F-4D97-AF65-F5344CB8AC3E}">
        <p14:creationId xmlns:p14="http://schemas.microsoft.com/office/powerpoint/2010/main" val="859759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A584C3-682D-152D-5467-A577B64A16FC}"/>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72956B1B-C9B8-3632-1E6A-1C17A70DEA0E}"/>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0" bIns="45720" numCol="1" rtlCol="0" anchor="t" anchorCtr="0" compatLnSpc="1">
            <a:prstTxWarp prst="textNoShape">
              <a:avLst/>
            </a:prstTxWarp>
          </a:bodyPr>
          <a:lstStyle/>
          <a:p>
            <a:pPr marL="180975" indent="-180975">
              <a:buFont typeface="+mj-lt"/>
              <a:buAutoNum type="arabicPeriod"/>
            </a:pPr>
            <a:r>
              <a:rPr lang="en-US" altLang="ko-KR" sz="1100" b="1">
                <a:solidFill>
                  <a:schemeClr val="tx2"/>
                </a:solidFill>
              </a:rPr>
              <a:t>Credit Information Section</a:t>
            </a:r>
            <a:br>
              <a:rPr lang="en-US" altLang="ko-KR" sz="1100" b="1">
                <a:solidFill>
                  <a:schemeClr val="tx2"/>
                </a:solidFill>
              </a:rPr>
            </a:br>
            <a:r>
              <a:rPr lang="en-US" altLang="ko-KR" sz="1100">
                <a:solidFill>
                  <a:schemeClr val="tx1">
                    <a:lumMod val="50000"/>
                    <a:lumOff val="50000"/>
                  </a:schemeClr>
                </a:solidFill>
              </a:rPr>
              <a:t>- </a:t>
            </a:r>
            <a:r>
              <a:rPr lang="en-US" altLang="ko-KR" sz="1100"/>
              <a:t>Displays credit information of business partners based on the corporation the user belongs to.</a:t>
            </a:r>
            <a:br>
              <a:rPr lang="en-US" altLang="ko-KR" sz="1100"/>
            </a:br>
            <a:r>
              <a:rPr lang="en-US" altLang="ko-KR" sz="1100"/>
              <a:t>- Clicking “View Details” switches to the Credit Monitoring Dashboard screen.</a:t>
            </a:r>
          </a:p>
        </p:txBody>
      </p:sp>
      <p:pic>
        <p:nvPicPr>
          <p:cNvPr id="11" name="그림 10">
            <a:extLst>
              <a:ext uri="{FF2B5EF4-FFF2-40B4-BE49-F238E27FC236}">
                <a16:creationId xmlns:a16="http://schemas.microsoft.com/office/drawing/2014/main" id="{CF2A9F44-E866-2850-337C-93D41DF8921E}"/>
              </a:ext>
            </a:extLst>
          </p:cNvPr>
          <p:cNvPicPr>
            <a:picLocks noChangeAspect="1"/>
          </p:cNvPicPr>
          <p:nvPr/>
        </p:nvPicPr>
        <p:blipFill>
          <a:blip r:embed="rId2"/>
          <a:stretch>
            <a:fillRect/>
          </a:stretch>
        </p:blipFill>
        <p:spPr>
          <a:xfrm>
            <a:off x="352130" y="1914686"/>
            <a:ext cx="6113038" cy="2371506"/>
          </a:xfrm>
          <a:prstGeom prst="rect">
            <a:avLst/>
          </a:prstGeom>
          <a:ln>
            <a:solidFill>
              <a:schemeClr val="tx1">
                <a:lumMod val="50000"/>
                <a:lumOff val="50000"/>
              </a:schemeClr>
            </a:solidFill>
          </a:ln>
        </p:spPr>
      </p:pic>
      <p:sp>
        <p:nvSpPr>
          <p:cNvPr id="2" name="제목 1">
            <a:extLst>
              <a:ext uri="{FF2B5EF4-FFF2-40B4-BE49-F238E27FC236}">
                <a16:creationId xmlns:a16="http://schemas.microsoft.com/office/drawing/2014/main" id="{1CEA951A-3BC0-223E-3079-79EF88311463}"/>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a:t>Step 01. Account Management</a:t>
            </a:r>
          </a:p>
        </p:txBody>
      </p:sp>
      <p:graphicFrame>
        <p:nvGraphicFramePr>
          <p:cNvPr id="17" name="표 16">
            <a:extLst>
              <a:ext uri="{FF2B5EF4-FFF2-40B4-BE49-F238E27FC236}">
                <a16:creationId xmlns:a16="http://schemas.microsoft.com/office/drawing/2014/main" id="{E5D84518-19FC-F99B-780C-D3B3C9EA01FA}"/>
              </a:ext>
            </a:extLst>
          </p:cNvPr>
          <p:cNvGraphicFramePr>
            <a:graphicFrameLocks noGrp="1"/>
          </p:cNvGraphicFramePr>
          <p:nvPr>
            <p:extLst>
              <p:ext uri="{D42A27DB-BD31-4B8C-83A1-F6EECF244321}">
                <p14:modId xmlns:p14="http://schemas.microsoft.com/office/powerpoint/2010/main" val="3807633349"/>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01.01. Account View</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01.01.02 View detailed account information</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a:solidFill>
                            <a:schemeClr val="bg1"/>
                          </a:solidFill>
                        </a:rPr>
                        <a:t>Menu</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Account</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a:t>(Credit/ A/R)</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a:t>CRM App &gt; Account &gt; Account List &gt; Account Details View</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74D60991-24D0-C999-551B-7F4E3B88BFD3}"/>
              </a:ext>
            </a:extLst>
          </p:cNvPr>
          <p:cNvSpPr/>
          <p:nvPr/>
        </p:nvSpPr>
        <p:spPr bwMode="auto">
          <a:xfrm>
            <a:off x="245535"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8" name="화살표: 오각형 66">
            <a:extLst>
              <a:ext uri="{FF2B5EF4-FFF2-40B4-BE49-F238E27FC236}">
                <a16:creationId xmlns:a16="http://schemas.microsoft.com/office/drawing/2014/main" id="{80C73128-E114-B309-B9D7-7884F65C0CF9}"/>
              </a:ext>
            </a:extLst>
          </p:cNvPr>
          <p:cNvSpPr/>
          <p:nvPr/>
        </p:nvSpPr>
        <p:spPr bwMode="gray">
          <a:xfrm>
            <a:off x="452500" y="2276872"/>
            <a:ext cx="2880320" cy="2009319"/>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9" name="타원 8">
            <a:extLst>
              <a:ext uri="{FF2B5EF4-FFF2-40B4-BE49-F238E27FC236}">
                <a16:creationId xmlns:a16="http://schemas.microsoft.com/office/drawing/2014/main" id="{76C05172-047E-FC2A-6F20-FF5AA3F4955E}"/>
              </a:ext>
            </a:extLst>
          </p:cNvPr>
          <p:cNvSpPr/>
          <p:nvPr/>
        </p:nvSpPr>
        <p:spPr bwMode="auto">
          <a:xfrm>
            <a:off x="236538" y="2276873"/>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1</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2964001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85119-803E-7CA8-C895-917F01637D0C}"/>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11F6DBFE-3DF9-E737-1213-716057ADF32F}"/>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0" bIns="45720" numCol="1" rtlCol="0" anchor="t" anchorCtr="0" compatLnSpc="1">
            <a:prstTxWarp prst="textNoShape">
              <a:avLst/>
            </a:prstTxWarp>
          </a:bodyPr>
          <a:lstStyle/>
          <a:p>
            <a:pPr marL="180975" indent="-180975">
              <a:buFont typeface="+mj-lt"/>
              <a:buAutoNum type="arabicPeriod"/>
            </a:pPr>
            <a:r>
              <a:rPr lang="en-US" altLang="ko-KR" sz="1100" b="1">
                <a:solidFill>
                  <a:schemeClr val="tx2"/>
                </a:solidFill>
              </a:rPr>
              <a:t>Shipment Status Information Section</a:t>
            </a:r>
            <a:br>
              <a:rPr lang="en-US" altLang="ko-KR" sz="1100" b="1">
                <a:solidFill>
                  <a:schemeClr val="tx2"/>
                </a:solidFill>
              </a:rPr>
            </a:br>
            <a:r>
              <a:rPr lang="en-US" altLang="ko-KR" sz="1100"/>
              <a:t>- Displays shipment information of business partners based on the organization the user belongs to (Only Steel Division).</a:t>
            </a:r>
            <a:br>
              <a:rPr lang="en-US" altLang="ko-KR" sz="1100"/>
            </a:br>
            <a:r>
              <a:rPr lang="en-US" altLang="ko-KR" sz="1100"/>
              <a:t>- Clicking “Details” switches to the Order/Shipment Monitoring Dashboard screen.</a:t>
            </a:r>
          </a:p>
          <a:p>
            <a:pPr marL="180975" indent="-180975">
              <a:buFont typeface="+mj-lt"/>
              <a:buAutoNum type="arabicPeriod"/>
            </a:pPr>
            <a:endParaRPr lang="en-US" altLang="ko-KR" sz="1100" b="1"/>
          </a:p>
          <a:p>
            <a:pPr marL="180975" indent="-180975">
              <a:buFont typeface="+mj-lt"/>
              <a:buAutoNum type="arabicPeriod"/>
            </a:pPr>
            <a:r>
              <a:rPr lang="en-US" altLang="ko-KR" sz="1100" b="1">
                <a:solidFill>
                  <a:schemeClr val="tx2"/>
                </a:solidFill>
              </a:rPr>
              <a:t>Order Information Section</a:t>
            </a:r>
            <a:br>
              <a:rPr lang="en-US" altLang="ko-KR" sz="1100" b="1">
                <a:solidFill>
                  <a:schemeClr val="tx2"/>
                </a:solidFill>
              </a:rPr>
            </a:br>
            <a:r>
              <a:rPr lang="en-US" altLang="ko-KR" sz="1100" b="1"/>
              <a:t>- </a:t>
            </a:r>
            <a:r>
              <a:rPr lang="en-US" altLang="ko-KR" sz="1100"/>
              <a:t>A list of order information linked to the related Account.</a:t>
            </a:r>
          </a:p>
          <a:p>
            <a:pPr marL="180975" indent="-180975">
              <a:buFont typeface="+mj-lt"/>
              <a:buAutoNum type="arabicPeriod"/>
            </a:pPr>
            <a:endParaRPr lang="en-US" altLang="ko-KR" sz="1100"/>
          </a:p>
        </p:txBody>
      </p:sp>
      <p:sp>
        <p:nvSpPr>
          <p:cNvPr id="2" name="제목 1">
            <a:extLst>
              <a:ext uri="{FF2B5EF4-FFF2-40B4-BE49-F238E27FC236}">
                <a16:creationId xmlns:a16="http://schemas.microsoft.com/office/drawing/2014/main" id="{2ABF1E7C-BBB4-EDCE-33C1-94C2293E12BD}"/>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a:t>Step 01. Account Management</a:t>
            </a:r>
          </a:p>
        </p:txBody>
      </p:sp>
      <p:graphicFrame>
        <p:nvGraphicFramePr>
          <p:cNvPr id="17" name="표 16">
            <a:extLst>
              <a:ext uri="{FF2B5EF4-FFF2-40B4-BE49-F238E27FC236}">
                <a16:creationId xmlns:a16="http://schemas.microsoft.com/office/drawing/2014/main" id="{B81756D5-81BB-36E5-F1BB-6B15FE4E1787}"/>
              </a:ext>
            </a:extLst>
          </p:cNvPr>
          <p:cNvGraphicFramePr>
            <a:graphicFrameLocks noGrp="1"/>
          </p:cNvGraphicFramePr>
          <p:nvPr>
            <p:extLst>
              <p:ext uri="{D42A27DB-BD31-4B8C-83A1-F6EECF244321}">
                <p14:modId xmlns:p14="http://schemas.microsoft.com/office/powerpoint/2010/main" val="3555092521"/>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01.01. Account View</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01.01.02 View detailed account information</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a:solidFill>
                            <a:schemeClr val="bg1"/>
                          </a:solidFill>
                        </a:rPr>
                        <a:t>Menu</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Account</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a:t>(Order/Shipment)</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a:t>CRM App &gt; Account &gt; Account List &gt; Account Details View</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39D61AE9-E21A-CABE-402A-23438F4FA2DC}"/>
              </a:ext>
            </a:extLst>
          </p:cNvPr>
          <p:cNvSpPr/>
          <p:nvPr/>
        </p:nvSpPr>
        <p:spPr bwMode="auto">
          <a:xfrm>
            <a:off x="245535"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pic>
        <p:nvPicPr>
          <p:cNvPr id="6" name="그림 5">
            <a:extLst>
              <a:ext uri="{FF2B5EF4-FFF2-40B4-BE49-F238E27FC236}">
                <a16:creationId xmlns:a16="http://schemas.microsoft.com/office/drawing/2014/main" id="{653D5EEA-F661-596E-B5E8-F3D59BA4B91B}"/>
              </a:ext>
            </a:extLst>
          </p:cNvPr>
          <p:cNvPicPr>
            <a:picLocks noChangeAspect="1"/>
          </p:cNvPicPr>
          <p:nvPr/>
        </p:nvPicPr>
        <p:blipFill>
          <a:blip r:embed="rId2"/>
          <a:stretch>
            <a:fillRect/>
          </a:stretch>
        </p:blipFill>
        <p:spPr>
          <a:xfrm>
            <a:off x="352130" y="1898778"/>
            <a:ext cx="6113038" cy="2790373"/>
          </a:xfrm>
          <a:prstGeom prst="rect">
            <a:avLst/>
          </a:prstGeom>
          <a:ln>
            <a:solidFill>
              <a:schemeClr val="tx1">
                <a:lumMod val="50000"/>
                <a:lumOff val="50000"/>
              </a:schemeClr>
            </a:solidFill>
          </a:ln>
        </p:spPr>
      </p:pic>
      <p:sp>
        <p:nvSpPr>
          <p:cNvPr id="11" name="화살표: 오각형 66">
            <a:extLst>
              <a:ext uri="{FF2B5EF4-FFF2-40B4-BE49-F238E27FC236}">
                <a16:creationId xmlns:a16="http://schemas.microsoft.com/office/drawing/2014/main" id="{4308BF62-1551-46CA-CFCE-ECCFD283DCFF}"/>
              </a:ext>
            </a:extLst>
          </p:cNvPr>
          <p:cNvSpPr/>
          <p:nvPr/>
        </p:nvSpPr>
        <p:spPr bwMode="gray">
          <a:xfrm>
            <a:off x="3512874" y="2168860"/>
            <a:ext cx="2880254" cy="792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2" name="타원 11">
            <a:extLst>
              <a:ext uri="{FF2B5EF4-FFF2-40B4-BE49-F238E27FC236}">
                <a16:creationId xmlns:a16="http://schemas.microsoft.com/office/drawing/2014/main" id="{6D6455E0-2559-ABAF-D316-3C9EF42871C0}"/>
              </a:ext>
            </a:extLst>
          </p:cNvPr>
          <p:cNvSpPr/>
          <p:nvPr/>
        </p:nvSpPr>
        <p:spPr bwMode="auto">
          <a:xfrm>
            <a:off x="3260874" y="2168861"/>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1</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3" name="화살표: 오각형 66">
            <a:extLst>
              <a:ext uri="{FF2B5EF4-FFF2-40B4-BE49-F238E27FC236}">
                <a16:creationId xmlns:a16="http://schemas.microsoft.com/office/drawing/2014/main" id="{257AD858-6274-5793-2E63-7658022A2207}"/>
              </a:ext>
            </a:extLst>
          </p:cNvPr>
          <p:cNvSpPr/>
          <p:nvPr/>
        </p:nvSpPr>
        <p:spPr bwMode="gray">
          <a:xfrm>
            <a:off x="3512874" y="2960859"/>
            <a:ext cx="2880254" cy="1728291"/>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4" name="타원 13">
            <a:extLst>
              <a:ext uri="{FF2B5EF4-FFF2-40B4-BE49-F238E27FC236}">
                <a16:creationId xmlns:a16="http://schemas.microsoft.com/office/drawing/2014/main" id="{BC2958F0-A8EF-6ACF-AFFF-B422142817C9}"/>
              </a:ext>
            </a:extLst>
          </p:cNvPr>
          <p:cNvSpPr/>
          <p:nvPr/>
        </p:nvSpPr>
        <p:spPr bwMode="auto">
          <a:xfrm>
            <a:off x="3260874" y="2960861"/>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2</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2531271451"/>
      </p:ext>
    </p:extLst>
  </p:cSld>
  <p:clrMapOvr>
    <a:masterClrMapping/>
  </p:clrMapOvr>
</p:sld>
</file>

<file path=ppt/theme/theme1.xml><?xml version="1.0" encoding="utf-8"?>
<a:theme xmlns:a="http://schemas.openxmlformats.org/drawingml/2006/main" name="1_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맑은 고딕 New Roman"/>
        <a:font script="Hebr" typeface="맑은 고딕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맑은 고딕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D8D8DA"/>
        </a:solidFill>
        <a:ln>
          <a:noFill/>
        </a:ln>
        <a:effectLst/>
        <a:extLst>
          <a:ext uri="{91240B29-F687-4F45-9708-019B960494DF}">
            <a14:hiddenLine xmlns:a14="http://schemas.microsoft.com/office/drawing/2010/main" w="9525" cap="flat" cmpd="sng" algn="ctr">
              <a:solidFill>
                <a:schemeClr val="tx1"/>
              </a:solidFill>
              <a:prstDash val="solid"/>
              <a:round/>
              <a:headEnd type="oval" w="med" len="med"/>
              <a:tailEnd type="oval"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sz="14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defRPr>
        </a:defPPr>
      </a:lstStyle>
    </a:spDef>
    <a:lnDef>
      <a:spPr bwMode="auto">
        <a:xfrm>
          <a:off x="0" y="0"/>
          <a:ext cx="1" cy="1"/>
        </a:xfrm>
        <a:custGeom>
          <a:avLst/>
          <a:gdLst/>
          <a:ahLst/>
          <a:cxnLst/>
          <a:rect l="0" t="0" r="0" b="0"/>
          <a:pathLst/>
        </a:custGeom>
        <a:solidFill>
          <a:srgbClr val="D8D8DA"/>
        </a:solidFill>
        <a:ln>
          <a:noFill/>
        </a:ln>
        <a:effectLst/>
        <a:extLst>
          <a:ext uri="{91240B29-F687-4F45-9708-019B960494DF}">
            <a14:hiddenLine xmlns:a14="http://schemas.microsoft.com/office/drawing/2010/main" w="9525" cap="flat" cmpd="sng" algn="ctr">
              <a:solidFill>
                <a:schemeClr val="tx1"/>
              </a:solidFill>
              <a:prstDash val="solid"/>
              <a:round/>
              <a:headEnd type="oval" w="med" len="med"/>
              <a:tailEnd type="oval"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ko-KR" altLang="ko-KR" sz="800" b="0" i="0" u="none" strike="noStrike" cap="none" normalizeH="0" baseline="0" smtClean="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defRPr>
        </a:defPPr>
      </a:lstStyle>
    </a:lnDef>
  </a:objectDefaults>
  <a:extraClrSchemeLst>
    <a:extraClrScheme>
      <a:clrScheme name="1_Office 테마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맑은 고딕 New Roman"/>
        <a:font script="Hebr" typeface="맑은 고딕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맑은 고딕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맑은 고딕 New Roman"/>
        <a:font script="Hebr" typeface="맑은 고딕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맑은 고딕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문서" ma:contentTypeID="0x01010019885DA25506FC4D93874625251304B7" ma:contentTypeVersion="12" ma:contentTypeDescription="새 문서를 만듭니다." ma:contentTypeScope="" ma:versionID="125c50f3ac00fdf28bfa23126c802225">
  <xsd:schema xmlns:xsd="http://www.w3.org/2001/XMLSchema" xmlns:xs="http://www.w3.org/2001/XMLSchema" xmlns:p="http://schemas.microsoft.com/office/2006/metadata/properties" xmlns:ns2="84e6895d-0156-4a73-906d-e6387c3079af" xmlns:ns3="edf1e429-8e99-4434-a7d1-bd0107547cdd" targetNamespace="http://schemas.microsoft.com/office/2006/metadata/properties" ma:root="true" ma:fieldsID="b034293f0e75a294eff75eedeadd045b" ns2:_="" ns3:_="">
    <xsd:import namespace="84e6895d-0156-4a73-906d-e6387c3079af"/>
    <xsd:import namespace="edf1e429-8e99-4434-a7d1-bd0107547cd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lcf76f155ced4ddcb4097134ff3c332f" minOccurs="0"/>
                <xsd:element ref="ns3:TaxCatchAll" minOccurs="0"/>
                <xsd:element ref="ns2:MediaServiceLocation" minOccurs="0"/>
                <xsd:element ref="ns2:MediaServiceGenerationTime" minOccurs="0"/>
                <xsd:element ref="ns2:MediaServiceEventHashCode" minOccurs="0"/>
                <xsd:element ref="ns2:MediaServiceOCR"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4e6895d-0156-4a73-906d-e6387c3079a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lcf76f155ced4ddcb4097134ff3c332f" ma:index="13" nillable="true" ma:taxonomy="true" ma:internalName="lcf76f155ced4ddcb4097134ff3c332f" ma:taxonomyFieldName="MediaServiceImageTags" ma:displayName="이미지 태그" ma:readOnly="false" ma:fieldId="{5cf76f15-5ced-4ddc-b409-7134ff3c332f}" ma:taxonomyMulti="true" ma:sspId="7c352a0d-a94c-425c-9627-80224f4b7dc2" ma:termSetId="09814cd3-568e-fe90-9814-8d621ff8fb84" ma:anchorId="fba54fb3-c3e1-fe81-a776-ca4b69148c4d" ma:open="true" ma:isKeyword="false">
      <xsd:complexType>
        <xsd:sequence>
          <xsd:element ref="pc:Terms" minOccurs="0" maxOccurs="1"/>
        </xsd:sequence>
      </xsd:complexType>
    </xsd:element>
    <xsd:element name="MediaServiceLocation" ma:index="15" nillable="true" ma:displayName="Location" ma:indexed="true"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df1e429-8e99-4434-a7d1-bd0107547cdd"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7f8ab128-c45a-4711-8db1-e8f6bdefddc4}" ma:internalName="TaxCatchAll" ma:showField="CatchAllData" ma:web="edf1e429-8e99-4434-a7d1-bd0107547cd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4e6895d-0156-4a73-906d-e6387c3079af">
      <Terms xmlns="http://schemas.microsoft.com/office/infopath/2007/PartnerControls"/>
    </lcf76f155ced4ddcb4097134ff3c332f>
    <TaxCatchAll xmlns="edf1e429-8e99-4434-a7d1-bd0107547cd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F4575D5-A2E2-41F0-9E94-9BC59530B8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4e6895d-0156-4a73-906d-e6387c3079af"/>
    <ds:schemaRef ds:uri="edf1e429-8e99-4434-a7d1-bd0107547cd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278A3CD-2F40-4783-B2FF-BAF9A39A8E48}">
  <ds:schemaRefs>
    <ds:schemaRef ds:uri="84e6895d-0156-4a73-906d-e6387c3079af"/>
    <ds:schemaRef ds:uri="http://schemas.microsoft.com/office/infopath/2007/PartnerControls"/>
    <ds:schemaRef ds:uri="http://purl.org/dc/elements/1.1/"/>
    <ds:schemaRef ds:uri="http://purl.org/dc/dcmitype/"/>
    <ds:schemaRef ds:uri="edf1e429-8e99-4434-a7d1-bd0107547cdd"/>
    <ds:schemaRef ds:uri="http://schemas.microsoft.com/office/2006/metadata/properties"/>
    <ds:schemaRef ds:uri="http://schemas.microsoft.com/office/2006/documentManagement/types"/>
    <ds:schemaRef ds:uri="http://schemas.openxmlformats.org/package/2006/metadata/core-properties"/>
    <ds:schemaRef ds:uri="http://www.w3.org/XML/1998/namespace"/>
    <ds:schemaRef ds:uri="http://purl.org/dc/terms/"/>
  </ds:schemaRefs>
</ds:datastoreItem>
</file>

<file path=customXml/itemProps3.xml><?xml version="1.0" encoding="utf-8"?>
<ds:datastoreItem xmlns:ds="http://schemas.openxmlformats.org/officeDocument/2006/customXml" ds:itemID="{7FBB48D0-6B75-4416-8918-820F3D900812}">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88</TotalTime>
  <Words>11599</Words>
  <Application>Microsoft Office PowerPoint</Application>
  <PresentationFormat>A4 용지(210x297mm)</PresentationFormat>
  <Paragraphs>1367</Paragraphs>
  <Slides>77</Slides>
  <Notes>8</Notes>
  <HiddenSlides>0</HiddenSlides>
  <MMClips>0</MMClips>
  <ScaleCrop>false</ScaleCrop>
  <HeadingPairs>
    <vt:vector size="6" baseType="variant">
      <vt:variant>
        <vt:lpstr>사용한 글꼴</vt:lpstr>
      </vt:variant>
      <vt:variant>
        <vt:i4>2</vt:i4>
      </vt:variant>
      <vt:variant>
        <vt:lpstr>테마</vt:lpstr>
      </vt:variant>
      <vt:variant>
        <vt:i4>1</vt:i4>
      </vt:variant>
      <vt:variant>
        <vt:lpstr>슬라이드 제목</vt:lpstr>
      </vt:variant>
      <vt:variant>
        <vt:i4>77</vt:i4>
      </vt:variant>
    </vt:vector>
  </HeadingPairs>
  <TitlesOfParts>
    <vt:vector size="80" baseType="lpstr">
      <vt:lpstr>맑은 고딕</vt:lpstr>
      <vt:lpstr>Arial</vt:lpstr>
      <vt:lpstr>1_Office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IBM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CS.Koo</dc:creator>
  <cp:lastModifiedBy>이현수(Lee, Hyun-Soo)</cp:lastModifiedBy>
  <cp:revision>4</cp:revision>
  <cp:lastPrinted>2013-01-09T07:52:04Z</cp:lastPrinted>
  <dcterms:created xsi:type="dcterms:W3CDTF">2012-11-27T04:38:41Z</dcterms:created>
  <dcterms:modified xsi:type="dcterms:W3CDTF">2025-10-28T08:16:12Z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
    <vt:lpwstr>FF00FFFF013350C1</vt:lpwstr>
  </property>
  <property fmtid="{D5CDD505-2E9C-101B-9397-08002B2CF9AE}" pid="3" name="ContentTypeId">
    <vt:lpwstr>0x01010019885DA25506FC4D93874625251304B7</vt:lpwstr>
  </property>
  <property fmtid="{D5CDD505-2E9C-101B-9397-08002B2CF9AE}" pid="4" name="Fasoo_Trace_ID">
    <vt:lpwstr>eyJub2RlMSI6eyJkc2QiOiIwMTAwMDAwMDAwMDAyNDE5IiwibG9nVGltZSI6IjIwMjQtMDctMTBUMDA6NTU6NThaIiwicElEIjoxLCJwcm9jZXNzSWQiOjY0NzYsInByb2Nlc3NOYW1lIjoiUE9XRVJQTlQuRVhFIiwidHJhY2VJZCI6IjI1NDdEQjU2MzEwNTRFRkU5RDQxMUIzRTUzMDVFQjA3IiwidXNlckNvZGUiOiJpcm9ua29vIn0sIm5vZGUyIjp7ImRzZCI6IjAxMDAwMDAwMDAwMDI0MTkiLCJsb2dUaW1lIjoiMjAyNC0wNy0xMFQwMDo1NTo1OFoiLCJwSUQiOjEsInByb2Nlc3NJZCI6NjQ3NiwicHJvY2Vzc05hbWUiOiJQT1dFUlBOVC5FWEUiLCJ0cmFjZUlkIjoiMjU0N0RCNTYzMTA1NEVGRTlENDExQjNFNTMwNUVCMDciLCJ1c2VyQ29kZSI6Imlyb25rb28ifSwibm9kZTMiOnsiZHNkIjoiMDEwMDAwMDAwMDAwMjQxOSIsImxvZ1RpbWUiOiIyMDI0LTA3LTEwVDAwOjU1OjU4WiIsInBJRCI6MSwicHJvY2Vzc0lkIjo2NDc2LCJwcm9jZXNzTmFtZSI6IlBPV0VSUE5ULkVYRSIsInRyYWNlSWQiOiIyNTQ3REI1NjMxMDU0RUZFOUQ0MTFCM0U1MzA1RUIwNyIsInVzZXJDb2RlIjoiaXJvbmtvbyJ9LCJub2RlNCI6eyJkc2QiOiIwMTAwMDAwMDAwMDAyNDE5IiwibG9nVGltZSI6IjIwMjQtMDctMTBUMDA6NTU6NThaIiwicElEIjoxLCJwcm9jZXNzSWQiOjY0NzYsInByb2Nlc3NOYW1lIjoiUE9XRVJQTlQuRVhFIiwidHJhY2VJZCI6IjI1NDdEQjU2MzEwNTRFRkU5RDQxMUIzRTUzMDVFQjA3IiwidXNlckNvZGUiOiJpcm9ua29vIn0sIm5vZGU1Ijp7ImRzZCI6IjAwMDAwMDAwMDAwMDAwMDAiLCJsb2dUaW1lIjoiMjAyNC0wNy0xMVQwNzo0NTo1M1oiLCJwSUQiOjIwNDgsInByb2Nlc3NJZCI6NjQ3NiwicHJvY2Vzc05hbWUiOiJQT1dFUlBOVC5FWEUiLCJ0cmFjZUlkIjoiMkNCRjE5Q0E1OEIwNEUyQTgwQUExODlDMUQ1QjBFNTgiLCJ1c2VyQ29kZSI6Imlyb25rb28ifSwibm9kZUNvdW50IjoyLCJyb290VHJhY2VJZCI6IjI1NDdEQjU2MzEwNTRFRkU5RDQxMUIzRTUzMDVFQjA3In0=</vt:lpwstr>
  </property>
  <property fmtid="{D5CDD505-2E9C-101B-9397-08002B2CF9AE}" pid="5" name="TraceInfo">
    <vt:lpwstr>/////83///8=tgiidLM7R13lpfMejRnf/KzRgYw0FyeKY5QwXKPaPQ7VZowdF7cgX53oz9h3Z+v9UNMhfedF8AXaGhUnkqW4OgmuAjxhZrIcaB8oiaTN/c/kdpztT+gidm9y6A5/LcekG7K+x2y4jqaySEIzBAjZWYYBWAO1WLdG01Sl3lI=</vt:lpwstr>
  </property>
  <property fmtid="{D5CDD505-2E9C-101B-9397-08002B2CF9AE}" pid="6" name="MSIP_Label_8ca25a95-bc3e-4a2d-9d56-ef01e1089dba_SiteId">
    <vt:lpwstr>b9501eff-d05e-4bf1-8a87-898d83f46ceb</vt:lpwstr>
  </property>
  <property fmtid="{D5CDD505-2E9C-101B-9397-08002B2CF9AE}" pid="7" name="MSIP_Label_8ca25a95-bc3e-4a2d-9d56-ef01e1089dba_SetDate">
    <vt:lpwstr>2025-08-21T08:03:55Z</vt:lpwstr>
  </property>
  <property fmtid="{D5CDD505-2E9C-101B-9397-08002B2CF9AE}" pid="8" name="MSIP_Label_8ca25a95-bc3e-4a2d-9d56-ef01e1089dba_Name">
    <vt:lpwstr>사내한</vt:lpwstr>
  </property>
  <property fmtid="{D5CDD505-2E9C-101B-9397-08002B2CF9AE}" pid="9" name="MSIP_Label_8ca25a95-bc3e-4a2d-9d56-ef01e1089dba_Method">
    <vt:lpwstr>Standard</vt:lpwstr>
  </property>
  <property fmtid="{D5CDD505-2E9C-101B-9397-08002B2CF9AE}" pid="10" name="MSIP_Label_8ca25a95-bc3e-4a2d-9d56-ef01e1089dba_Enabled">
    <vt:lpwstr>true</vt:lpwstr>
  </property>
  <property fmtid="{D5CDD505-2E9C-101B-9397-08002B2CF9AE}" pid="11" name="MSIP_Label_8ca25a95-bc3e-4a2d-9d56-ef01e1089dba_ContentBits">
    <vt:lpwstr>8</vt:lpwstr>
  </property>
  <property fmtid="{D5CDD505-2E9C-101B-9397-08002B2CF9AE}" pid="12" name="MediaServiceImageTags">
    <vt:lpwstr/>
  </property>
  <property fmtid="{D5CDD505-2E9C-101B-9397-08002B2CF9AE}" pid="13" name="MSIP_Label_8ca25a95-bc3e-4a2d-9d56-ef01e1089dba_TraceInfo">
    <vt:lpwstr>/////83///8=tgiidLM7MVuW0/Ybj2vZ/KylgYdFFV/2ZJMwLNbZOgjXFI1uFMUgX53oz9h3Z+v9UNMhfZFDg3PfHxdVlKW4Tgmlcz4ZGrUbaG9diqPL/73lBZ+fT+gidm9y6Hh5XrGhHrDMwWy4+qa5OUBLeA/eWfZ0WwSzWsVHoFfX3lI=</vt:lpwstr>
  </property>
</Properties>
</file>